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0"/>
  </p:notesMasterIdLst>
  <p:handoutMasterIdLst>
    <p:handoutMasterId r:id="rId11"/>
  </p:handoutMasterIdLst>
  <p:sldIdLst>
    <p:sldId id="256" r:id="rId2"/>
    <p:sldId id="261" r:id="rId3"/>
    <p:sldId id="285" r:id="rId4"/>
    <p:sldId id="265" r:id="rId5"/>
    <p:sldId id="286" r:id="rId6"/>
    <p:sldId id="287" r:id="rId7"/>
    <p:sldId id="260" r:id="rId8"/>
    <p:sldId id="279" r:id="rId9"/>
  </p:sldIdLst>
  <p:sldSz cx="12192000" cy="6858000"/>
  <p:notesSz cx="6858000" cy="9144000"/>
  <p:defaultTextStyle>
    <a:defPPr rtl="0">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1" autoAdjust="0"/>
    <p:restoredTop sz="94607" autoAdjust="0"/>
  </p:normalViewPr>
  <p:slideViewPr>
    <p:cSldViewPr snapToGrid="0">
      <p:cViewPr varScale="1">
        <p:scale>
          <a:sx n="125" d="100"/>
          <a:sy n="125" d="100"/>
        </p:scale>
        <p:origin x="288" y="91"/>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95" d="100"/>
          <a:sy n="95" d="100"/>
        </p:scale>
        <p:origin x="4042"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dirty="0"/>
          </a:p>
        </p:txBody>
      </p:sp>
      <p:sp>
        <p:nvSpPr>
          <p:cNvPr id="3" name="Дата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51198EC-8139-42E0-8E21-7D55627C4578}" type="datetime1">
              <a:rPr lang="ru-RU" smtClean="0"/>
              <a:t>07.06.2021</a:t>
            </a:fld>
            <a:endParaRPr lang="ru-RU" dirty="0"/>
          </a:p>
        </p:txBody>
      </p:sp>
      <p:sp>
        <p:nvSpPr>
          <p:cNvPr id="4" name="Нижний колонтитул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dirty="0"/>
          </a:p>
        </p:txBody>
      </p:sp>
      <p:sp>
        <p:nvSpPr>
          <p:cNvPr id="5" name="Номер слайда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ru-RU" smtClean="0"/>
              <a:t>‹#›</a:t>
            </a:fld>
            <a:endParaRPr lang="ru-RU"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noProof="0"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E85B5D-AF9C-4619-9577-8E9C8F4CF6D0}" type="datetime1">
              <a:rPr lang="ru-RU" smtClean="0"/>
              <a:pPr/>
              <a:t>07.06.2021</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u-RU" noProof="0"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RU" noProof="0" dirty="0"/>
              <a:t>Образец текста</a:t>
            </a:r>
          </a:p>
          <a:p>
            <a:pPr lvl="1" rtl="0"/>
            <a:r>
              <a:rPr lang="ru-RU" noProof="0" dirty="0"/>
              <a:t>Второй уровень</a:t>
            </a:r>
          </a:p>
          <a:p>
            <a:pPr lvl="2" rtl="0"/>
            <a:r>
              <a:rPr lang="ru-RU" noProof="0" dirty="0"/>
              <a:t>Третий уровень</a:t>
            </a:r>
          </a:p>
          <a:p>
            <a:pPr lvl="3" rtl="0"/>
            <a:r>
              <a:rPr lang="ru-RU" noProof="0" dirty="0"/>
              <a:t>Четвертый уровень</a:t>
            </a:r>
          </a:p>
          <a:p>
            <a:pPr lvl="4" rtl="0"/>
            <a:r>
              <a:rPr lang="ru-RU" noProof="0" dirty="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noProof="0"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8649DAF-093F-4482-AA38-346E9A2DEE94}" type="slidenum">
              <a:rPr lang="ru-RU" noProof="0" smtClean="0"/>
              <a:t>‹#›</a:t>
            </a:fld>
            <a:endParaRPr lang="ru-RU"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B8649DAF-093F-4482-AA38-346E9A2DEE94}" type="slidenum">
              <a:rPr lang="ru-RU" smtClean="0"/>
              <a:t>1</a:t>
            </a:fld>
            <a:endParaRPr lang="ru-RU" dirty="0"/>
          </a:p>
        </p:txBody>
      </p:sp>
    </p:spTree>
    <p:extLst>
      <p:ext uri="{BB962C8B-B14F-4D97-AF65-F5344CB8AC3E}">
        <p14:creationId xmlns:p14="http://schemas.microsoft.com/office/powerpoint/2010/main" val="847004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B8649DAF-093F-4482-AA38-346E9A2DEE94}" type="slidenum">
              <a:rPr lang="ru-RU" smtClean="0"/>
              <a:t>2</a:t>
            </a:fld>
            <a:endParaRPr lang="ru-RU" dirty="0"/>
          </a:p>
        </p:txBody>
      </p:sp>
    </p:spTree>
    <p:extLst>
      <p:ext uri="{BB962C8B-B14F-4D97-AF65-F5344CB8AC3E}">
        <p14:creationId xmlns:p14="http://schemas.microsoft.com/office/powerpoint/2010/main" val="2707749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B8649DAF-093F-4482-AA38-346E9A2DEE94}" type="slidenum">
              <a:rPr lang="ru-RU" smtClean="0"/>
              <a:t>3</a:t>
            </a:fld>
            <a:endParaRPr lang="ru-RU" dirty="0"/>
          </a:p>
        </p:txBody>
      </p:sp>
    </p:spTree>
    <p:extLst>
      <p:ext uri="{BB962C8B-B14F-4D97-AF65-F5344CB8AC3E}">
        <p14:creationId xmlns:p14="http://schemas.microsoft.com/office/powerpoint/2010/main" val="2389727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B8649DAF-093F-4482-AA38-346E9A2DEE94}" type="slidenum">
              <a:rPr lang="ru-RU" smtClean="0"/>
              <a:t>4</a:t>
            </a:fld>
            <a:endParaRPr lang="ru-RU" dirty="0"/>
          </a:p>
        </p:txBody>
      </p:sp>
    </p:spTree>
    <p:extLst>
      <p:ext uri="{BB962C8B-B14F-4D97-AF65-F5344CB8AC3E}">
        <p14:creationId xmlns:p14="http://schemas.microsoft.com/office/powerpoint/2010/main" val="653027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B8649DAF-093F-4482-AA38-346E9A2DEE94}" type="slidenum">
              <a:rPr lang="ru-RU" smtClean="0"/>
              <a:t>5</a:t>
            </a:fld>
            <a:endParaRPr lang="ru-RU" dirty="0"/>
          </a:p>
        </p:txBody>
      </p:sp>
    </p:spTree>
    <p:extLst>
      <p:ext uri="{BB962C8B-B14F-4D97-AF65-F5344CB8AC3E}">
        <p14:creationId xmlns:p14="http://schemas.microsoft.com/office/powerpoint/2010/main" val="129010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B8649DAF-093F-4482-AA38-346E9A2DEE94}" type="slidenum">
              <a:rPr lang="ru-RU" smtClean="0"/>
              <a:t>6</a:t>
            </a:fld>
            <a:endParaRPr lang="ru-RU" dirty="0"/>
          </a:p>
        </p:txBody>
      </p:sp>
    </p:spTree>
    <p:extLst>
      <p:ext uri="{BB962C8B-B14F-4D97-AF65-F5344CB8AC3E}">
        <p14:creationId xmlns:p14="http://schemas.microsoft.com/office/powerpoint/2010/main" val="1297268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dirty="0"/>
          </a:p>
        </p:txBody>
      </p:sp>
      <p:sp>
        <p:nvSpPr>
          <p:cNvPr id="4" name="Номер слайда 3"/>
          <p:cNvSpPr>
            <a:spLocks noGrp="1"/>
          </p:cNvSpPr>
          <p:nvPr>
            <p:ph type="sldNum" sz="quarter" idx="10"/>
          </p:nvPr>
        </p:nvSpPr>
        <p:spPr/>
        <p:txBody>
          <a:bodyPr rtlCol="0"/>
          <a:lstStyle/>
          <a:p>
            <a:pPr rtl="0"/>
            <a:fld id="{B8649DAF-093F-4482-AA38-346E9A2DEE94}" type="slidenum">
              <a:rPr lang="ru-RU" smtClean="0"/>
              <a:t>7</a:t>
            </a:fld>
            <a:endParaRPr lang="ru-RU" dirty="0"/>
          </a:p>
        </p:txBody>
      </p:sp>
    </p:spTree>
    <p:extLst>
      <p:ext uri="{BB962C8B-B14F-4D97-AF65-F5344CB8AC3E}">
        <p14:creationId xmlns:p14="http://schemas.microsoft.com/office/powerpoint/2010/main" val="194780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B8649DAF-093F-4482-AA38-346E9A2DEE94}" type="slidenum">
              <a:rPr lang="ru-RU" smtClean="0"/>
              <a:t>8</a:t>
            </a:fld>
            <a:endParaRPr lang="ru-RU" dirty="0"/>
          </a:p>
        </p:txBody>
      </p:sp>
    </p:spTree>
    <p:extLst>
      <p:ext uri="{BB962C8B-B14F-4D97-AF65-F5344CB8AC3E}">
        <p14:creationId xmlns:p14="http://schemas.microsoft.com/office/powerpoint/2010/main" val="3884487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Титульный слайд">
    <p:bg>
      <p:bgPr>
        <a:solidFill>
          <a:schemeClr val="bg1"/>
        </a:solidFill>
        <a:effectLst/>
      </p:bgPr>
    </p:bg>
    <p:spTree>
      <p:nvGrpSpPr>
        <p:cNvPr id="1" name=""/>
        <p:cNvGrpSpPr/>
        <p:nvPr/>
      </p:nvGrpSpPr>
      <p:grpSpPr>
        <a:xfrm>
          <a:off x="0" y="0"/>
          <a:ext cx="0" cy="0"/>
          <a:chOff x="0" y="0"/>
          <a:chExt cx="0" cy="0"/>
        </a:xfrm>
      </p:grpSpPr>
      <p:sp>
        <p:nvSpPr>
          <p:cNvPr id="32" name="Рисунок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ru-RU" noProof="0" dirty="0"/>
              <a:t>Вставьте или перетащите изображение</a:t>
            </a:r>
          </a:p>
        </p:txBody>
      </p:sp>
      <p:sp>
        <p:nvSpPr>
          <p:cNvPr id="2" name="Заголовок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rtlCol="0" anchor="b"/>
          <a:lstStyle>
            <a:lvl1pPr algn="l">
              <a:defRPr sz="4200" spc="-150">
                <a:solidFill>
                  <a:schemeClr val="bg1"/>
                </a:solidFill>
              </a:defRPr>
            </a:lvl1pPr>
          </a:lstStyle>
          <a:p>
            <a:pPr rtl="0"/>
            <a:r>
              <a:rPr lang="ru-RU" noProof="0" dirty="0"/>
              <a:t>Щелкните, чтобы изменить стиль </a:t>
            </a:r>
            <a:br>
              <a:rPr lang="ru-RU" noProof="0" dirty="0"/>
            </a:br>
            <a:r>
              <a:rPr lang="ru-RU" noProof="0" dirty="0"/>
              <a:t>образца заголовка</a:t>
            </a:r>
          </a:p>
        </p:txBody>
      </p:sp>
      <p:sp>
        <p:nvSpPr>
          <p:cNvPr id="3" name="Подзаголовок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rtlCol="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endParaRPr lang="ru-RU"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Большие числа, вариант 1">
    <p:spTree>
      <p:nvGrpSpPr>
        <p:cNvPr id="1" name=""/>
        <p:cNvGrpSpPr/>
        <p:nvPr/>
      </p:nvGrpSpPr>
      <p:grpSpPr>
        <a:xfrm>
          <a:off x="0" y="0"/>
          <a:ext cx="0" cy="0"/>
          <a:chOff x="0" y="0"/>
          <a:chExt cx="0" cy="0"/>
        </a:xfrm>
      </p:grpSpPr>
      <p:sp>
        <p:nvSpPr>
          <p:cNvPr id="18" name="Полилиния: Фигура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 name="Заголовок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3" name="Объект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8" name="Нижний колонтитул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9" name="Номер слайда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6" name="Текст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19" name="Текст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rtlCol="0"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rtl="0"/>
            <a:r>
              <a:rPr lang="ru-RU" noProof="0" dirty="0"/>
              <a:t>1</a:t>
            </a:r>
          </a:p>
        </p:txBody>
      </p:sp>
      <p:sp>
        <p:nvSpPr>
          <p:cNvPr id="21" name="Текст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rtlCol="0" anchor="ctr"/>
          <a:lstStyle>
            <a:lvl1pPr marL="0" indent="0">
              <a:buNone/>
              <a:defRPr sz="8000" b="1" i="0">
                <a:latin typeface="+mj-lt"/>
              </a:defRPr>
            </a:lvl1pPr>
          </a:lstStyle>
          <a:p>
            <a:pPr lvl="0" rtl="0"/>
            <a:r>
              <a:rPr lang="ru-RU" noProof="0" dirty="0"/>
              <a:t>2</a:t>
            </a:r>
          </a:p>
        </p:txBody>
      </p:sp>
    </p:spTree>
    <p:extLst>
      <p:ext uri="{BB962C8B-B14F-4D97-AF65-F5344CB8AC3E}">
        <p14:creationId xmlns:p14="http://schemas.microsoft.com/office/powerpoint/2010/main" val="3176449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3" name="Текст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0"/>
              <a:t>Образец текста</a:t>
            </a:r>
          </a:p>
        </p:txBody>
      </p:sp>
      <p:sp>
        <p:nvSpPr>
          <p:cNvPr id="4" name="Объект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10" name="Нижний колонтитул 9">
            <a:extLst>
              <a:ext uri="{FF2B5EF4-FFF2-40B4-BE49-F238E27FC236}">
                <a16:creationId xmlns:a16="http://schemas.microsoft.com/office/drawing/2014/main" id="{9337FD81-6DFD-43B7-A7D9-59E45ECDF39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11" name="Номер слайда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8" name="Текст 7">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1584325"/>
            <a:ext cx="5472113" cy="4606925"/>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12" name="Текст 11">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152525"/>
            <a:ext cx="5472000" cy="358775"/>
          </a:xfrm>
        </p:spPr>
        <p:txBody>
          <a:bodyPr rtlCol="0"/>
          <a:lstStyle>
            <a:lvl1pPr marL="0" indent="0">
              <a:buNone/>
              <a:defRPr sz="2400" b="1"/>
            </a:lvl1pPr>
          </a:lstStyle>
          <a:p>
            <a:pPr lvl="0" rtl="0"/>
            <a:r>
              <a:rPr lang="ru-RU" noProof="0"/>
              <a:t>Образец текста</a:t>
            </a:r>
          </a:p>
        </p:txBody>
      </p:sp>
    </p:spTree>
    <p:extLst>
      <p:ext uri="{BB962C8B-B14F-4D97-AF65-F5344CB8AC3E}">
        <p14:creationId xmlns:p14="http://schemas.microsoft.com/office/powerpoint/2010/main" val="2139098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столбца, с рамками">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3" name="Объект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7" name="Нижний колонтитул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8" name="Номер слайда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5" name="Текст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11" name="Текст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9" name="Текст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sp>
        <p:nvSpPr>
          <p:cNvPr id="6" name="Текст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rtlCol="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rtl="0"/>
            <a:r>
              <a:rPr lang="ru-RU" noProof="0" dirty="0"/>
              <a:t>Название раздела 1</a:t>
            </a:r>
          </a:p>
        </p:txBody>
      </p:sp>
      <p:sp>
        <p:nvSpPr>
          <p:cNvPr id="12" name="Текст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rtlCol="0" anchor="t"/>
          <a:lstStyle>
            <a:lvl1pPr marL="0" indent="0" algn="ctr">
              <a:buNone/>
              <a:defRPr>
                <a:latin typeface="+mj-lt"/>
              </a:defRPr>
            </a:lvl1pPr>
          </a:lstStyle>
          <a:p>
            <a:pPr lvl="0" rtl="0"/>
            <a:r>
              <a:rPr lang="ru-RU" noProof="0" dirty="0"/>
              <a:t>Название раздела 2</a:t>
            </a:r>
          </a:p>
        </p:txBody>
      </p:sp>
      <p:sp>
        <p:nvSpPr>
          <p:cNvPr id="14" name="Текст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rtlCol="0" anchor="t"/>
          <a:lstStyle>
            <a:lvl1pPr marL="0" indent="0" algn="ctr">
              <a:buNone/>
              <a:defRPr>
                <a:latin typeface="+mj-lt"/>
              </a:defRPr>
            </a:lvl1pPr>
          </a:lstStyle>
          <a:p>
            <a:pPr lvl="0" rtl="0"/>
            <a:r>
              <a:rPr lang="ru-RU" noProof="0" dirty="0"/>
              <a:t>Название раздела 3</a:t>
            </a:r>
          </a:p>
        </p:txBody>
      </p:sp>
    </p:spTree>
    <p:extLst>
      <p:ext uri="{BB962C8B-B14F-4D97-AF65-F5344CB8AC3E}">
        <p14:creationId xmlns:p14="http://schemas.microsoft.com/office/powerpoint/2010/main" val="3755733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Временная шка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6" name="Нижний колонтитул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7" name="Номер слайда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13" name="Текст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cxnSp>
        <p:nvCxnSpPr>
          <p:cNvPr id="15" name="Прямая со стрелкой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Текст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ru-RU" noProof="0" dirty="0"/>
              <a:t>Год</a:t>
            </a:r>
          </a:p>
        </p:txBody>
      </p:sp>
      <p:sp>
        <p:nvSpPr>
          <p:cNvPr id="17" name="Текст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21" name="Текст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22" name="Текст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25" name="Текст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26" name="Текст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ru-RU" noProof="0" dirty="0"/>
              <a:t>Год</a:t>
            </a:r>
          </a:p>
        </p:txBody>
      </p:sp>
      <p:sp>
        <p:nvSpPr>
          <p:cNvPr id="28" name="Текст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0" name="Текст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1" name="Текст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2" name="Текст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3" name="Текст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4" name="Текст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5" name="Текст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6" name="Текст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7" name="Текст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8" name="Текст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9" name="Текст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40" name="Текст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41" name="Текст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42" name="Текст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43" name="Текст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44" name="Текст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45" name="Текст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46" name="Текст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47" name="Текст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48" name="Текст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49" name="Текст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rtlCol="0" anchor="t"/>
          <a:lstStyle>
            <a:lvl1pPr marL="0" indent="0" algn="ctr">
              <a:buNone/>
              <a:defRPr sz="1600" b="1">
                <a:solidFill>
                  <a:schemeClr val="tx1">
                    <a:lumMod val="75000"/>
                    <a:lumOff val="25000"/>
                  </a:schemeClr>
                </a:solidFill>
              </a:defRPr>
            </a:lvl1pPr>
          </a:lstStyle>
          <a:p>
            <a:pPr lvl="0" rtl="0"/>
            <a:r>
              <a:rPr lang="ru-RU" noProof="0" dirty="0"/>
              <a:t>Название элемента</a:t>
            </a:r>
          </a:p>
        </p:txBody>
      </p:sp>
      <p:sp>
        <p:nvSpPr>
          <p:cNvPr id="50" name="Текст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rtlCol="0" anchor="ctr"/>
          <a:lstStyle>
            <a:lvl1pPr marL="0" indent="0" algn="ctr">
              <a:buNone/>
              <a:defRPr sz="1200">
                <a:solidFill>
                  <a:schemeClr val="tx1">
                    <a:lumMod val="75000"/>
                    <a:lumOff val="25000"/>
                  </a:schemeClr>
                </a:solidFill>
              </a:defRPr>
            </a:lvl1pPr>
          </a:lstStyle>
          <a:p>
            <a:pPr lvl="0" rtl="0"/>
            <a:r>
              <a:rPr lang="ru-RU" noProof="0" dirty="0"/>
              <a:t>месяц, год</a:t>
            </a:r>
          </a:p>
        </p:txBody>
      </p:sp>
    </p:spTree>
    <p:extLst>
      <p:ext uri="{BB962C8B-B14F-4D97-AF65-F5344CB8AC3E}">
        <p14:creationId xmlns:p14="http://schemas.microsoft.com/office/powerpoint/2010/main" val="90670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Участники группы 3">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7" name="Нижний колонтитул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8" name="Номер слайда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5" name="Текст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rtlCol="0"/>
          <a:lstStyle>
            <a:lvl1pPr marL="0" indent="0" algn="l">
              <a:buNone/>
              <a:defRPr sz="1600"/>
            </a:lvl1pPr>
          </a:lstStyle>
          <a:p>
            <a:pPr lvl="0" rtl="0"/>
            <a:r>
              <a:rPr lang="ru-RU" noProof="0" dirty="0"/>
              <a:t>Название</a:t>
            </a:r>
          </a:p>
        </p:txBody>
      </p:sp>
      <p:sp>
        <p:nvSpPr>
          <p:cNvPr id="13" name="Текст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rtlCol="0"/>
          <a:lstStyle>
            <a:lvl1pPr marL="0" indent="0" algn="l">
              <a:buNone/>
              <a:defRPr sz="1600"/>
            </a:lvl1pPr>
          </a:lstStyle>
          <a:p>
            <a:pPr lvl="0" rtl="0"/>
            <a:r>
              <a:rPr lang="ru-RU" noProof="0" dirty="0"/>
              <a:t>Название</a:t>
            </a:r>
          </a:p>
        </p:txBody>
      </p:sp>
      <p:sp>
        <p:nvSpPr>
          <p:cNvPr id="15" name="Текст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rtlCol="0"/>
          <a:lstStyle>
            <a:lvl1pPr marL="0" indent="0" algn="l">
              <a:buNone/>
              <a:defRPr sz="1600"/>
            </a:lvl1pPr>
          </a:lstStyle>
          <a:p>
            <a:pPr lvl="0" rtl="0"/>
            <a:r>
              <a:rPr lang="ru-RU" noProof="0" dirty="0"/>
              <a:t>Название</a:t>
            </a:r>
          </a:p>
        </p:txBody>
      </p:sp>
      <p:sp>
        <p:nvSpPr>
          <p:cNvPr id="10" name="Текст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rtlCol="0"/>
          <a:lstStyle>
            <a:lvl1pPr marL="0" indent="0" algn="l">
              <a:buNone/>
              <a:defRPr b="1">
                <a:latin typeface="+mj-lt"/>
              </a:defRPr>
            </a:lvl1pPr>
          </a:lstStyle>
          <a:p>
            <a:pPr lvl="0" rtl="0"/>
            <a:r>
              <a:rPr lang="ru-RU" noProof="0" dirty="0"/>
              <a:t>Имя</a:t>
            </a:r>
          </a:p>
        </p:txBody>
      </p:sp>
      <p:sp>
        <p:nvSpPr>
          <p:cNvPr id="12" name="Текст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rtlCol="0"/>
          <a:lstStyle>
            <a:lvl1pPr marL="0" indent="0" algn="l">
              <a:buNone/>
              <a:defRPr b="1">
                <a:latin typeface="+mj-lt"/>
              </a:defRPr>
            </a:lvl1pPr>
          </a:lstStyle>
          <a:p>
            <a:pPr lvl="0" rtl="0"/>
            <a:r>
              <a:rPr lang="ru-RU" noProof="0" dirty="0"/>
              <a:t>Имя</a:t>
            </a:r>
          </a:p>
        </p:txBody>
      </p:sp>
      <p:sp>
        <p:nvSpPr>
          <p:cNvPr id="16" name="Текст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rtlCol="0"/>
          <a:lstStyle>
            <a:lvl1pPr marL="0" indent="0" algn="l">
              <a:buNone/>
              <a:defRPr b="1">
                <a:latin typeface="+mj-lt"/>
              </a:defRPr>
            </a:lvl1pPr>
          </a:lstStyle>
          <a:p>
            <a:pPr lvl="0" rtl="0"/>
            <a:r>
              <a:rPr lang="ru-RU" noProof="0" dirty="0"/>
              <a:t>Имя</a:t>
            </a:r>
          </a:p>
        </p:txBody>
      </p:sp>
      <p:sp>
        <p:nvSpPr>
          <p:cNvPr id="24" name="Рисунок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rtlCol="0" anchor="ctr"/>
          <a:lstStyle>
            <a:lvl1pPr marL="0" indent="0" algn="ctr">
              <a:buNone/>
              <a:defRPr sz="1200"/>
            </a:lvl1pPr>
          </a:lstStyle>
          <a:p>
            <a:pPr rtl="0"/>
            <a:r>
              <a:rPr lang="ru-RU" noProof="0"/>
              <a:t>Вставка рисунка</a:t>
            </a:r>
            <a:endParaRPr lang="ru-RU" noProof="0" dirty="0"/>
          </a:p>
        </p:txBody>
      </p:sp>
      <p:sp>
        <p:nvSpPr>
          <p:cNvPr id="25" name="Рисунок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rtlCol="0" anchor="ctr"/>
          <a:lstStyle>
            <a:lvl1pPr marL="0" indent="0" algn="ctr">
              <a:buNone/>
              <a:defRPr sz="1200"/>
            </a:lvl1pPr>
          </a:lstStyle>
          <a:p>
            <a:pPr rtl="0"/>
            <a:r>
              <a:rPr lang="ru-RU" noProof="0"/>
              <a:t>Вставка рисунка</a:t>
            </a:r>
            <a:endParaRPr lang="ru-RU" noProof="0" dirty="0"/>
          </a:p>
        </p:txBody>
      </p:sp>
      <p:sp>
        <p:nvSpPr>
          <p:cNvPr id="26" name="Рисунок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rtlCol="0" anchor="ctr"/>
          <a:lstStyle>
            <a:lvl1pPr marL="0" indent="0" algn="ctr">
              <a:buNone/>
              <a:defRPr sz="1200"/>
            </a:lvl1pPr>
          </a:lstStyle>
          <a:p>
            <a:pPr rtl="0"/>
            <a:r>
              <a:rPr lang="ru-RU" noProof="0"/>
              <a:t>Вставка рисунка</a:t>
            </a:r>
            <a:endParaRPr lang="ru-RU" noProof="0" dirty="0"/>
          </a:p>
        </p:txBody>
      </p:sp>
      <p:sp>
        <p:nvSpPr>
          <p:cNvPr id="9" name="Текст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sp>
        <p:nvSpPr>
          <p:cNvPr id="4" name="Текст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rtlCol="0"/>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Краткая биография</a:t>
            </a:r>
          </a:p>
        </p:txBody>
      </p:sp>
      <p:sp>
        <p:nvSpPr>
          <p:cNvPr id="11" name="Текст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rtlCol="0"/>
          <a:lstStyle>
            <a:lvl1pPr marL="0" indent="0">
              <a:buNone/>
              <a:defRPr/>
            </a:lvl1pPr>
          </a:lstStyle>
          <a:p>
            <a:pPr lvl="0" rtl="0"/>
            <a:r>
              <a:rPr lang="ru-RU" noProof="0" dirty="0"/>
              <a:t>Краткая биография</a:t>
            </a:r>
          </a:p>
        </p:txBody>
      </p:sp>
      <p:sp>
        <p:nvSpPr>
          <p:cNvPr id="17" name="Текст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rtlCol="0"/>
          <a:lstStyle>
            <a:lvl1pPr marL="0" indent="0">
              <a:buNone/>
              <a:defRPr/>
            </a:lvl1pPr>
          </a:lstStyle>
          <a:p>
            <a:pPr lvl="0" rtl="0"/>
            <a:r>
              <a:rPr lang="ru-RU" noProof="0" dirty="0"/>
              <a:t>Краткая биография</a:t>
            </a:r>
          </a:p>
        </p:txBody>
      </p:sp>
    </p:spTree>
    <p:extLst>
      <p:ext uri="{BB962C8B-B14F-4D97-AF65-F5344CB8AC3E}">
        <p14:creationId xmlns:p14="http://schemas.microsoft.com/office/powerpoint/2010/main" val="3624119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Участники группы 6">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7" name="Нижний колонтитул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8" name="Номер слайда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5" name="Текст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rtlCol="0"/>
          <a:lstStyle>
            <a:lvl1pPr marL="0" indent="0" algn="ctr">
              <a:buNone/>
              <a:defRPr sz="1600"/>
            </a:lvl1pPr>
          </a:lstStyle>
          <a:p>
            <a:pPr lvl="0" rtl="0"/>
            <a:r>
              <a:rPr lang="ru-RU" noProof="0" dirty="0"/>
              <a:t>Название</a:t>
            </a:r>
          </a:p>
        </p:txBody>
      </p:sp>
      <p:sp>
        <p:nvSpPr>
          <p:cNvPr id="13" name="Текст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rtlCol="0"/>
          <a:lstStyle>
            <a:lvl1pPr marL="0" indent="0" algn="ctr">
              <a:buNone/>
              <a:defRPr sz="1600"/>
            </a:lvl1pPr>
          </a:lstStyle>
          <a:p>
            <a:pPr lvl="0" rtl="0"/>
            <a:r>
              <a:rPr lang="ru-RU" noProof="0" dirty="0"/>
              <a:t>Название</a:t>
            </a:r>
          </a:p>
        </p:txBody>
      </p:sp>
      <p:sp>
        <p:nvSpPr>
          <p:cNvPr id="15" name="Текст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rtlCol="0"/>
          <a:lstStyle>
            <a:lvl1pPr marL="0" indent="0" algn="ctr">
              <a:buNone/>
              <a:defRPr sz="1600"/>
            </a:lvl1pPr>
          </a:lstStyle>
          <a:p>
            <a:pPr lvl="0" rtl="0"/>
            <a:r>
              <a:rPr lang="ru-RU" noProof="0" dirty="0"/>
              <a:t>Название</a:t>
            </a:r>
          </a:p>
        </p:txBody>
      </p:sp>
      <p:sp>
        <p:nvSpPr>
          <p:cNvPr id="17" name="Текст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rtlCol="0"/>
          <a:lstStyle>
            <a:lvl1pPr marL="0" indent="0" algn="ctr">
              <a:buNone/>
              <a:defRPr sz="1600"/>
            </a:lvl1pPr>
          </a:lstStyle>
          <a:p>
            <a:pPr lvl="0" rtl="0"/>
            <a:r>
              <a:rPr lang="ru-RU" noProof="0" dirty="0"/>
              <a:t>Название</a:t>
            </a:r>
          </a:p>
        </p:txBody>
      </p:sp>
      <p:sp>
        <p:nvSpPr>
          <p:cNvPr id="6" name="Текст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rtlCol="0"/>
          <a:lstStyle>
            <a:lvl1pPr marL="0" indent="0" algn="ctr">
              <a:buNone/>
              <a:defRPr b="1">
                <a:latin typeface="+mj-lt"/>
              </a:defRPr>
            </a:lvl1pPr>
          </a:lstStyle>
          <a:p>
            <a:pPr lvl="0" rtl="0"/>
            <a:r>
              <a:rPr lang="ru-RU" noProof="0" dirty="0"/>
              <a:t>Полное имя</a:t>
            </a:r>
          </a:p>
        </p:txBody>
      </p:sp>
      <p:sp>
        <p:nvSpPr>
          <p:cNvPr id="10" name="Текст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rtlCol="0"/>
          <a:lstStyle>
            <a:lvl1pPr marL="0" indent="0" algn="ctr">
              <a:buNone/>
              <a:defRPr b="1">
                <a:latin typeface="+mj-lt"/>
              </a:defRPr>
            </a:lvl1pPr>
          </a:lstStyle>
          <a:p>
            <a:pPr lvl="0" rtl="0"/>
            <a:r>
              <a:rPr lang="ru-RU" noProof="0" dirty="0"/>
              <a:t>Полное имя</a:t>
            </a:r>
          </a:p>
        </p:txBody>
      </p:sp>
      <p:sp>
        <p:nvSpPr>
          <p:cNvPr id="12" name="Текст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rtlCol="0"/>
          <a:lstStyle>
            <a:lvl1pPr marL="0" indent="0" algn="ctr">
              <a:buNone/>
              <a:defRPr b="1">
                <a:latin typeface="+mj-lt"/>
              </a:defRPr>
            </a:lvl1pPr>
          </a:lstStyle>
          <a:p>
            <a:pPr lvl="0" rtl="0"/>
            <a:r>
              <a:rPr lang="ru-RU" noProof="0" dirty="0"/>
              <a:t>Полное имя</a:t>
            </a:r>
          </a:p>
        </p:txBody>
      </p:sp>
      <p:sp>
        <p:nvSpPr>
          <p:cNvPr id="16" name="Текст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rtlCol="0"/>
          <a:lstStyle>
            <a:lvl1pPr marL="0" indent="0" algn="ctr">
              <a:buNone/>
              <a:defRPr b="1">
                <a:latin typeface="+mj-lt"/>
              </a:defRPr>
            </a:lvl1pPr>
          </a:lstStyle>
          <a:p>
            <a:pPr lvl="0" rtl="0"/>
            <a:r>
              <a:rPr lang="ru-RU" noProof="0" dirty="0"/>
              <a:t>Полное имя</a:t>
            </a:r>
          </a:p>
        </p:txBody>
      </p:sp>
      <p:sp>
        <p:nvSpPr>
          <p:cNvPr id="19" name="Текст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rtlCol="0"/>
          <a:lstStyle>
            <a:lvl1pPr marL="0" indent="0" algn="ctr">
              <a:buNone/>
              <a:defRPr b="1">
                <a:latin typeface="+mj-lt"/>
              </a:defRPr>
            </a:lvl1pPr>
          </a:lstStyle>
          <a:p>
            <a:pPr lvl="0" rtl="0"/>
            <a:r>
              <a:rPr lang="ru-RU" noProof="0" dirty="0"/>
              <a:t>Полное имя</a:t>
            </a:r>
          </a:p>
        </p:txBody>
      </p:sp>
      <p:sp>
        <p:nvSpPr>
          <p:cNvPr id="21" name="Текст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rtlCol="0"/>
          <a:lstStyle>
            <a:lvl1pPr marL="0" indent="0" algn="ctr">
              <a:buNone/>
              <a:defRPr sz="1600"/>
            </a:lvl1pPr>
          </a:lstStyle>
          <a:p>
            <a:pPr lvl="0" rtl="0"/>
            <a:r>
              <a:rPr lang="ru-RU" noProof="0" dirty="0"/>
              <a:t>Название</a:t>
            </a:r>
          </a:p>
        </p:txBody>
      </p:sp>
      <p:sp>
        <p:nvSpPr>
          <p:cNvPr id="23" name="Рисунок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200"/>
            </a:lvl1pPr>
          </a:lstStyle>
          <a:p>
            <a:pPr rtl="0"/>
            <a:r>
              <a:rPr lang="ru-RU" noProof="0"/>
              <a:t>Вставка рисунка</a:t>
            </a:r>
            <a:endParaRPr lang="ru-RU" noProof="0" dirty="0"/>
          </a:p>
        </p:txBody>
      </p:sp>
      <p:sp>
        <p:nvSpPr>
          <p:cNvPr id="24" name="Рисунок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200"/>
            </a:lvl1pPr>
          </a:lstStyle>
          <a:p>
            <a:pPr rtl="0"/>
            <a:r>
              <a:rPr lang="ru-RU" noProof="0"/>
              <a:t>Вставка рисунка</a:t>
            </a:r>
            <a:endParaRPr lang="ru-RU" noProof="0" dirty="0"/>
          </a:p>
        </p:txBody>
      </p:sp>
      <p:sp>
        <p:nvSpPr>
          <p:cNvPr id="25" name="Рисунок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200"/>
            </a:lvl1pPr>
          </a:lstStyle>
          <a:p>
            <a:pPr rtl="0"/>
            <a:r>
              <a:rPr lang="ru-RU" noProof="0"/>
              <a:t>Вставка рисунка</a:t>
            </a:r>
            <a:endParaRPr lang="ru-RU" noProof="0" dirty="0"/>
          </a:p>
        </p:txBody>
      </p:sp>
      <p:sp>
        <p:nvSpPr>
          <p:cNvPr id="26" name="Рисунок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200"/>
            </a:lvl1pPr>
          </a:lstStyle>
          <a:p>
            <a:pPr rtl="0"/>
            <a:r>
              <a:rPr lang="ru-RU" noProof="0"/>
              <a:t>Вставка рисунка</a:t>
            </a:r>
            <a:endParaRPr lang="ru-RU" noProof="0" dirty="0"/>
          </a:p>
        </p:txBody>
      </p:sp>
      <p:sp>
        <p:nvSpPr>
          <p:cNvPr id="27" name="Рисунок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200"/>
            </a:lvl1pPr>
          </a:lstStyle>
          <a:p>
            <a:pPr rtl="0"/>
            <a:r>
              <a:rPr lang="ru-RU" noProof="0"/>
              <a:t>Вставка рисунка</a:t>
            </a:r>
            <a:endParaRPr lang="ru-RU" noProof="0" dirty="0"/>
          </a:p>
        </p:txBody>
      </p:sp>
      <p:sp>
        <p:nvSpPr>
          <p:cNvPr id="20" name="Рисунок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200"/>
            </a:lvl1pPr>
          </a:lstStyle>
          <a:p>
            <a:pPr rtl="0"/>
            <a:r>
              <a:rPr lang="ru-RU" noProof="0"/>
              <a:t>Вставка рисунка</a:t>
            </a:r>
            <a:endParaRPr lang="ru-RU" noProof="0" dirty="0"/>
          </a:p>
        </p:txBody>
      </p:sp>
      <p:sp>
        <p:nvSpPr>
          <p:cNvPr id="4" name="Текст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rtlCol="0"/>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rtl="0"/>
            <a:r>
              <a:rPr lang="ru-RU" noProof="0" dirty="0"/>
              <a:t>Полное имя</a:t>
            </a:r>
          </a:p>
        </p:txBody>
      </p:sp>
      <p:sp>
        <p:nvSpPr>
          <p:cNvPr id="11" name="Текст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rtlCol="0"/>
          <a:lstStyle>
            <a:lvl1pPr marL="0" indent="0" algn="ctr">
              <a:buNone/>
              <a:defRPr/>
            </a:lvl1pPr>
          </a:lstStyle>
          <a:p>
            <a:pPr lvl="0" rtl="0"/>
            <a:r>
              <a:rPr lang="ru-RU" noProof="0" dirty="0"/>
              <a:t>Название</a:t>
            </a:r>
          </a:p>
        </p:txBody>
      </p:sp>
    </p:spTree>
    <p:extLst>
      <p:ext uri="{BB962C8B-B14F-4D97-AF65-F5344CB8AC3E}">
        <p14:creationId xmlns:p14="http://schemas.microsoft.com/office/powerpoint/2010/main" val="15035105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и подзаголовок">
    <p:spTree>
      <p:nvGrpSpPr>
        <p:cNvPr id="1" name=""/>
        <p:cNvGrpSpPr/>
        <p:nvPr/>
      </p:nvGrpSpPr>
      <p:grpSpPr>
        <a:xfrm>
          <a:off x="0" y="0"/>
          <a:ext cx="0" cy="0"/>
          <a:chOff x="0" y="0"/>
          <a:chExt cx="0" cy="0"/>
        </a:xfrm>
      </p:grpSpPr>
      <p:sp>
        <p:nvSpPr>
          <p:cNvPr id="29" name="Полилиния: Фигура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7" name="Полилиния: Фигура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 name="Заголовок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6" name="Нижний колонтитул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7" name="Номер слайда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14" name="Полилиния: Фигура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19" name="Полилиния: Фигура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18" name="Полилиния: Фигура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0" name="Полилиния: Фигура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4" name="Полилиния: Фигура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3" name="Полилиния: Фигура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13" name="Текст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spTree>
    <p:extLst>
      <p:ext uri="{BB962C8B-B14F-4D97-AF65-F5344CB8AC3E}">
        <p14:creationId xmlns:p14="http://schemas.microsoft.com/office/powerpoint/2010/main" val="1505855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15" name="Полилиния: Фигура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14" name="Полилиния: Фигура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 name="Заголовок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6" name="Нижний колонтитул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7" name="Номер слайда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24" name="Полилиния: Фигура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2" name="Полилиния: Фигура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5" name="Полилиния: Фигура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6" name="Полилиния: Фигура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0" name="Полилиния: Фигура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Только заголовок, без графики">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6" name="Нижний колонтитул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7" name="Номер слайда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Спасибо за внимание!">
    <p:bg>
      <p:bgPr>
        <a:solidFill>
          <a:schemeClr val="bg1"/>
        </a:solidFill>
        <a:effectLst/>
      </p:bgPr>
    </p:bg>
    <p:spTree>
      <p:nvGrpSpPr>
        <p:cNvPr id="1" name=""/>
        <p:cNvGrpSpPr/>
        <p:nvPr/>
      </p:nvGrpSpPr>
      <p:grpSpPr>
        <a:xfrm>
          <a:off x="0" y="0"/>
          <a:ext cx="0" cy="0"/>
          <a:chOff x="0" y="0"/>
          <a:chExt cx="0" cy="0"/>
        </a:xfrm>
      </p:grpSpPr>
      <p:sp>
        <p:nvSpPr>
          <p:cNvPr id="32" name="Рисунок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ru-RU" noProof="0" dirty="0"/>
              <a:t>Вставьте или перетащите изображение</a:t>
            </a:r>
          </a:p>
        </p:txBody>
      </p:sp>
      <p:sp>
        <p:nvSpPr>
          <p:cNvPr id="2" name="Заголовок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lnSpc>
                <a:spcPct val="70000"/>
              </a:lnSpc>
              <a:defRPr sz="5500" spc="-150">
                <a:solidFill>
                  <a:schemeClr val="bg1"/>
                </a:solidFill>
              </a:defRPr>
            </a:lvl1pPr>
          </a:lstStyle>
          <a:p>
            <a:pPr rtl="0"/>
            <a:r>
              <a:rPr lang="ru-RU" noProof="0" dirty="0"/>
              <a:t>Спасибо за внимание!</a:t>
            </a:r>
          </a:p>
        </p:txBody>
      </p:sp>
      <p:sp>
        <p:nvSpPr>
          <p:cNvPr id="3" name="Подзаголовок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endParaRPr lang="ru-RU" noProof="0" dirty="0"/>
          </a:p>
        </p:txBody>
      </p:sp>
      <p:cxnSp>
        <p:nvCxnSpPr>
          <p:cNvPr id="5" name="Прямая соединительная линия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Текст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ru-RU" noProof="0" dirty="0"/>
              <a:t>Контактный номер</a:t>
            </a:r>
          </a:p>
        </p:txBody>
      </p:sp>
      <p:sp>
        <p:nvSpPr>
          <p:cNvPr id="9" name="Текст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ru-RU" noProof="0" dirty="0"/>
              <a:t>Электронная почта или контакт в социальной сети</a:t>
            </a:r>
          </a:p>
        </p:txBody>
      </p:sp>
      <p:sp>
        <p:nvSpPr>
          <p:cNvPr id="8" name="Рисунок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ru-RU" noProof="0" dirty="0"/>
              <a:t>Логотип</a:t>
            </a:r>
          </a:p>
        </p:txBody>
      </p:sp>
      <p:sp>
        <p:nvSpPr>
          <p:cNvPr id="10" name="Текст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ru-RU" noProof="0" dirty="0"/>
              <a:t>Адрес веб-сайта</a:t>
            </a:r>
          </a:p>
        </p:txBody>
      </p:sp>
    </p:spTree>
    <p:extLst>
      <p:ext uri="{BB962C8B-B14F-4D97-AF65-F5344CB8AC3E}">
        <p14:creationId xmlns:p14="http://schemas.microsoft.com/office/powerpoint/2010/main" val="3475950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Титульный слайд">
    <p:bg>
      <p:bgPr>
        <a:solidFill>
          <a:schemeClr val="bg1"/>
        </a:solidFill>
        <a:effectLst/>
      </p:bgPr>
    </p:bg>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9" name="Прямоугольник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10" name="Прямоугольник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11" name="Прямоугольник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2" name="Рисунок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rtlCol="0" anchor="ctr"/>
          <a:lstStyle>
            <a:lvl1pPr marL="0" indent="0" algn="ctr">
              <a:buNone/>
              <a:defRPr sz="1100" i="1">
                <a:latin typeface="Times New Roman" panose="02020603050405020304" pitchFamily="18" charset="0"/>
                <a:cs typeface="Times New Roman" panose="02020603050405020304" pitchFamily="18" charset="0"/>
              </a:defRPr>
            </a:lvl1pPr>
          </a:lstStyle>
          <a:p>
            <a:pPr rtl="0"/>
            <a:r>
              <a:rPr lang="ru-RU" noProof="0" dirty="0"/>
              <a:t>Вставьте или перетащите изображение</a:t>
            </a:r>
          </a:p>
        </p:txBody>
      </p:sp>
      <p:sp>
        <p:nvSpPr>
          <p:cNvPr id="2" name="Заголовок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rtlCol="0" anchor="b"/>
          <a:lstStyle>
            <a:lvl1pPr algn="r">
              <a:defRPr sz="4200" spc="-150">
                <a:solidFill>
                  <a:schemeClr val="bg1"/>
                </a:solidFill>
              </a:defRPr>
            </a:lvl1pPr>
          </a:lstStyle>
          <a:p>
            <a:pPr rtl="0"/>
            <a:r>
              <a:rPr lang="ru-RU" noProof="0" dirty="0"/>
              <a:t>Щелкните, чтобы изменить </a:t>
            </a:r>
            <a:br>
              <a:rPr lang="ru-RU" noProof="0" dirty="0"/>
            </a:br>
            <a:r>
              <a:rPr lang="ru-RU" noProof="0" dirty="0"/>
              <a:t>Стиль образца заголовка</a:t>
            </a:r>
          </a:p>
        </p:txBody>
      </p:sp>
      <p:sp>
        <p:nvSpPr>
          <p:cNvPr id="3" name="Подзаголовок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rtlCol="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endParaRPr lang="ru-RU" noProof="0" dirty="0"/>
          </a:p>
        </p:txBody>
      </p:sp>
      <p:sp>
        <p:nvSpPr>
          <p:cNvPr id="5" name="Номер слайда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rtlCol="0"/>
          <a:lstStyle/>
          <a:p>
            <a:pPr rtl="0"/>
            <a:fld id="{19B51A1E-902D-48AF-9020-955120F399B6}" type="slidenum">
              <a:rPr lang="ru-RU" noProof="0" smtClean="0"/>
              <a:pPr/>
              <a:t>‹#›</a:t>
            </a:fld>
            <a:endParaRPr lang="ru-RU" noProof="0" dirty="0"/>
          </a:p>
        </p:txBody>
      </p:sp>
      <p:sp>
        <p:nvSpPr>
          <p:cNvPr id="6" name="Надпись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rtl="0"/>
            <a:endParaRPr lang="ru-RU"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Крупное изображение и текст">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rtlCol="0" anchor="b"/>
          <a:lstStyle>
            <a:lvl1pPr algn="r">
              <a:defRPr sz="4200" spc="-150">
                <a:solidFill>
                  <a:schemeClr val="bg1"/>
                </a:solidFill>
              </a:defRPr>
            </a:lvl1pPr>
          </a:lstStyle>
          <a:p>
            <a:pPr rtl="0"/>
            <a:r>
              <a:rPr lang="ru-RU" noProof="0" dirty="0"/>
              <a:t>Щелкните, чтобы изменить </a:t>
            </a:r>
            <a:br>
              <a:rPr lang="ru-RU" noProof="0" dirty="0"/>
            </a:br>
            <a:r>
              <a:rPr lang="ru-RU" noProof="0" dirty="0"/>
              <a:t>Стиль образца заголовка</a:t>
            </a:r>
          </a:p>
        </p:txBody>
      </p:sp>
      <p:sp>
        <p:nvSpPr>
          <p:cNvPr id="3" name="Подзаголовок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rtlCol="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endParaRPr lang="ru-RU" noProof="0" dirty="0"/>
          </a:p>
        </p:txBody>
      </p:sp>
      <p:sp>
        <p:nvSpPr>
          <p:cNvPr id="5" name="Номер слайда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rtlCol="0"/>
          <a:lstStyle/>
          <a:p>
            <a:pPr rtl="0"/>
            <a:fld id="{19B51A1E-902D-48AF-9020-955120F399B6}" type="slidenum">
              <a:rPr lang="ru-RU" noProof="0" smtClean="0"/>
              <a:pPr/>
              <a:t>‹#›</a:t>
            </a:fld>
            <a:endParaRPr lang="ru-RU" noProof="0" dirty="0"/>
          </a:p>
        </p:txBody>
      </p:sp>
      <p:sp>
        <p:nvSpPr>
          <p:cNvPr id="6" name="Надпись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rtl="0"/>
            <a:endParaRPr lang="ru-RU" sz="1200" noProof="0" dirty="0">
              <a:solidFill>
                <a:schemeClr val="tx1">
                  <a:lumMod val="75000"/>
                  <a:lumOff val="25000"/>
                </a:schemeClr>
              </a:solidFill>
              <a:latin typeface="+mn-lt"/>
            </a:endParaRPr>
          </a:p>
        </p:txBody>
      </p:sp>
      <p:sp>
        <p:nvSpPr>
          <p:cNvPr id="32" name="Рисунок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rtlCol="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pPr rtl="0"/>
            <a:r>
              <a:rPr lang="ru-RU" noProof="0" dirty="0"/>
              <a:t>Вставьте или перетащите изображение</a:t>
            </a:r>
          </a:p>
        </p:txBody>
      </p:sp>
      <p:sp>
        <p:nvSpPr>
          <p:cNvPr id="16" name="Объект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rtlCol="0"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2" name="Заголовок 1">
            <a:extLst>
              <a:ext uri="{FF2B5EF4-FFF2-40B4-BE49-F238E27FC236}">
                <a16:creationId xmlns:a16="http://schemas.microsoft.com/office/drawing/2014/main" id="{5CFF4C50-933F-41F9-AD11-BD02410AA7D5}"/>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7" name="Нижний колонтитул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8" name="Номер слайда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24" name="Полилиния: Фигура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5" name="Полилиния: Фигура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6" name="Полилиния: Фигура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7" name="Полилиния: Фигура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8" name="Полилиния: Фигура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9" name="Полилиния: Фигура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0" name="Полилиния: Фигура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1" name="Полилиния: Фигура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2" name="Полилиния: Фигура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3" name="Полилиния: Фигура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4" name="Полилиния: Фигура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5" name="Полилиния: Фигура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6" name="Полилиния: Фигура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7" name="Полилиния: Фигура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3" name="Объект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8" name="Нижний колонтитул 7">
            <a:extLst>
              <a:ext uri="{FF2B5EF4-FFF2-40B4-BE49-F238E27FC236}">
                <a16:creationId xmlns:a16="http://schemas.microsoft.com/office/drawing/2014/main" id="{C9E47D86-FD0D-44D0-9B7F-9EDEBD11F9D6}"/>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9" name="Номер слайда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6" name="Текст 5">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152525"/>
            <a:ext cx="5472113" cy="5038725"/>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столбц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3" name="Объект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7" name="Нижний колонтитул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8" name="Номер слайда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5" name="Текст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11" name="Текст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столбцов">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3" name="Объект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7" name="Нижний колонтитул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8" name="Номер слайда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5" name="Текст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13" name="Текст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15" name="Текст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17" name="Текст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3 маркера-изображения слева">
    <p:spTree>
      <p:nvGrpSpPr>
        <p:cNvPr id="1" name=""/>
        <p:cNvGrpSpPr/>
        <p:nvPr/>
      </p:nvGrpSpPr>
      <p:grpSpPr>
        <a:xfrm>
          <a:off x="0" y="0"/>
          <a:ext cx="0" cy="0"/>
          <a:chOff x="0" y="0"/>
          <a:chExt cx="0" cy="0"/>
        </a:xfrm>
      </p:grpSpPr>
      <p:sp>
        <p:nvSpPr>
          <p:cNvPr id="20" name="Овал 19">
            <a:extLst>
              <a:ext uri="{FF2B5EF4-FFF2-40B4-BE49-F238E27FC236}">
                <a16:creationId xmlns:a16="http://schemas.microsoft.com/office/drawing/2014/main" id="{019D3C0C-316D-A045-BC1B-D508718E47A9}"/>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2" name="Овал 21">
            <a:extLst>
              <a:ext uri="{FF2B5EF4-FFF2-40B4-BE49-F238E27FC236}">
                <a16:creationId xmlns:a16="http://schemas.microsoft.com/office/drawing/2014/main" id="{56D90BAC-4672-454F-9B98-7A6F31D7B3F7}"/>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6" name="Овал 25">
            <a:extLst>
              <a:ext uri="{FF2B5EF4-FFF2-40B4-BE49-F238E27FC236}">
                <a16:creationId xmlns:a16="http://schemas.microsoft.com/office/drawing/2014/main" id="{21146660-9CB0-D241-ACBC-5C0A9FC8AD1A}"/>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7" name="Рисунок 3">
            <a:extLst>
              <a:ext uri="{FF2B5EF4-FFF2-40B4-BE49-F238E27FC236}">
                <a16:creationId xmlns:a16="http://schemas.microsoft.com/office/drawing/2014/main" id="{831AC394-0DDA-6F4A-B2D3-6D95CD866486}"/>
              </a:ext>
            </a:extLst>
          </p:cNvPr>
          <p:cNvSpPr>
            <a:spLocks noGrp="1"/>
          </p:cNvSpPr>
          <p:nvPr>
            <p:ph type="pic" sz="quarter" idx="27"/>
          </p:nvPr>
        </p:nvSpPr>
        <p:spPr>
          <a:xfrm>
            <a:off x="1086454" y="2358091"/>
            <a:ext cx="854075" cy="854075"/>
          </a:xfrm>
        </p:spPr>
        <p:txBody>
          <a:bodyPr rtlCol="0"/>
          <a:lstStyle>
            <a:lvl1pPr marL="0" indent="0">
              <a:buNone/>
              <a:defRPr sz="1200"/>
            </a:lvl1pPr>
          </a:lstStyle>
          <a:p>
            <a:pPr rtl="0"/>
            <a:r>
              <a:rPr lang="ru-RU" noProof="0"/>
              <a:t>Вставка рисунка</a:t>
            </a:r>
            <a:endParaRPr lang="ru-RU" noProof="0" dirty="0"/>
          </a:p>
        </p:txBody>
      </p:sp>
      <p:sp>
        <p:nvSpPr>
          <p:cNvPr id="28" name="Рисунок 3">
            <a:extLst>
              <a:ext uri="{FF2B5EF4-FFF2-40B4-BE49-F238E27FC236}">
                <a16:creationId xmlns:a16="http://schemas.microsoft.com/office/drawing/2014/main" id="{B1A58D5B-A4BA-F446-90DA-1B6B207869A8}"/>
              </a:ext>
            </a:extLst>
          </p:cNvPr>
          <p:cNvSpPr>
            <a:spLocks noGrp="1"/>
          </p:cNvSpPr>
          <p:nvPr>
            <p:ph type="pic" sz="quarter" idx="28"/>
          </p:nvPr>
        </p:nvSpPr>
        <p:spPr>
          <a:xfrm>
            <a:off x="3380176" y="2358091"/>
            <a:ext cx="854075" cy="854075"/>
          </a:xfrm>
        </p:spPr>
        <p:txBody>
          <a:bodyPr rtlCol="0"/>
          <a:lstStyle>
            <a:lvl1pPr marL="0" indent="0">
              <a:buNone/>
              <a:defRPr sz="1200"/>
            </a:lvl1pPr>
          </a:lstStyle>
          <a:p>
            <a:pPr rtl="0"/>
            <a:r>
              <a:rPr lang="ru-RU" noProof="0"/>
              <a:t>Вставка рисунка</a:t>
            </a:r>
            <a:endParaRPr lang="ru-RU" noProof="0" dirty="0"/>
          </a:p>
        </p:txBody>
      </p:sp>
      <p:sp>
        <p:nvSpPr>
          <p:cNvPr id="29" name="Рисунок 3">
            <a:extLst>
              <a:ext uri="{FF2B5EF4-FFF2-40B4-BE49-F238E27FC236}">
                <a16:creationId xmlns:a16="http://schemas.microsoft.com/office/drawing/2014/main" id="{7912C149-C249-1940-AF83-360853E78C26}"/>
              </a:ext>
            </a:extLst>
          </p:cNvPr>
          <p:cNvSpPr>
            <a:spLocks noGrp="1"/>
          </p:cNvSpPr>
          <p:nvPr>
            <p:ph type="pic" sz="quarter" idx="29"/>
          </p:nvPr>
        </p:nvSpPr>
        <p:spPr>
          <a:xfrm>
            <a:off x="5673898" y="2358091"/>
            <a:ext cx="854075" cy="854075"/>
          </a:xfrm>
        </p:spPr>
        <p:txBody>
          <a:bodyPr rtlCol="0"/>
          <a:lstStyle>
            <a:lvl1pPr marL="0" indent="0">
              <a:buNone/>
              <a:defRPr sz="1200"/>
            </a:lvl1pPr>
          </a:lstStyle>
          <a:p>
            <a:pPr rtl="0"/>
            <a:r>
              <a:rPr lang="ru-RU" noProof="0"/>
              <a:t>Вставка рисунка</a:t>
            </a:r>
            <a:endParaRPr lang="ru-RU" noProof="0" dirty="0"/>
          </a:p>
        </p:txBody>
      </p:sp>
      <p:sp>
        <p:nvSpPr>
          <p:cNvPr id="42" name="Прямоугольник 41">
            <a:extLst>
              <a:ext uri="{FF2B5EF4-FFF2-40B4-BE49-F238E27FC236}">
                <a16:creationId xmlns:a16="http://schemas.microsoft.com/office/drawing/2014/main" id="{D24854E3-04DE-4154-AD8A-9F8AC3E4EE33}"/>
              </a:ext>
            </a:extLst>
          </p:cNvPr>
          <p:cNvSpPr/>
          <p:nvPr userDrawn="1"/>
        </p:nvSpPr>
        <p:spPr>
          <a:xfrm>
            <a:off x="7632650" y="86714"/>
            <a:ext cx="4472635"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41" name="Рисунок 40">
            <a:extLst>
              <a:ext uri="{FF2B5EF4-FFF2-40B4-BE49-F238E27FC236}">
                <a16:creationId xmlns:a16="http://schemas.microsoft.com/office/drawing/2014/main" id="{5BDD2BB3-B6A3-404C-846E-13E06B2F1662}"/>
              </a:ext>
            </a:extLst>
          </p:cNvPr>
          <p:cNvSpPr>
            <a:spLocks noGrp="1"/>
          </p:cNvSpPr>
          <p:nvPr>
            <p:ph type="pic" sz="quarter" idx="25" hasCustomPrompt="1"/>
          </p:nvPr>
        </p:nvSpPr>
        <p:spPr>
          <a:xfrm>
            <a:off x="7632650" y="86714"/>
            <a:ext cx="4472635" cy="6478538"/>
          </a:xfrm>
          <a:custGeom>
            <a:avLst/>
            <a:gdLst>
              <a:gd name="connsiteX0" fmla="*/ 376782 w 4559351"/>
              <a:gd name="connsiteY0" fmla="*/ 5927210 h 6604145"/>
              <a:gd name="connsiteX1" fmla="*/ 1519837 w 4559351"/>
              <a:gd name="connsiteY1" fmla="*/ 6224579 h 6604145"/>
              <a:gd name="connsiteX2" fmla="*/ 1067656 w 4559351"/>
              <a:gd name="connsiteY2" fmla="*/ 6604145 h 6604145"/>
              <a:gd name="connsiteX3" fmla="*/ 567431 w 4559351"/>
              <a:gd name="connsiteY3" fmla="*/ 6347235 h 6604145"/>
              <a:gd name="connsiteX4" fmla="*/ 3770030 w 4559351"/>
              <a:gd name="connsiteY4" fmla="*/ 4729122 h 6604145"/>
              <a:gd name="connsiteX5" fmla="*/ 3830234 w 4559351"/>
              <a:gd name="connsiteY5" fmla="*/ 4893659 h 6604145"/>
              <a:gd name="connsiteX6" fmla="*/ 3125854 w 4559351"/>
              <a:gd name="connsiteY6" fmla="*/ 4949110 h 6604145"/>
              <a:gd name="connsiteX7" fmla="*/ 3170574 w 4559351"/>
              <a:gd name="connsiteY7" fmla="*/ 4030224 h 6604145"/>
              <a:gd name="connsiteX8" fmla="*/ 3437863 w 4559351"/>
              <a:gd name="connsiteY8" fmla="*/ 4760691 h 6604145"/>
              <a:gd name="connsiteX9" fmla="*/ 2793688 w 4559351"/>
              <a:gd name="connsiteY9" fmla="*/ 4980680 h 6604145"/>
              <a:gd name="connsiteX10" fmla="*/ 2501683 w 4559351"/>
              <a:gd name="connsiteY10" fmla="*/ 5003670 h 6604145"/>
              <a:gd name="connsiteX11" fmla="*/ 0 w 4559351"/>
              <a:gd name="connsiteY11" fmla="*/ 3396395 h 6604145"/>
              <a:gd name="connsiteX12" fmla="*/ 3032435 w 4559351"/>
              <a:gd name="connsiteY12" fmla="*/ 3966867 h 6604145"/>
              <a:gd name="connsiteX13" fmla="*/ 1101460 w 4559351"/>
              <a:gd name="connsiteY13" fmla="*/ 6039845 h 6604145"/>
              <a:gd name="connsiteX14" fmla="*/ 10881 w 4559351"/>
              <a:gd name="connsiteY14" fmla="*/ 5508230 h 6604145"/>
              <a:gd name="connsiteX15" fmla="*/ 0 w 4559351"/>
              <a:gd name="connsiteY15" fmla="*/ 5475113 h 6604145"/>
              <a:gd name="connsiteX16" fmla="*/ 0 w 4559351"/>
              <a:gd name="connsiteY16" fmla="*/ 2843941 h 6604145"/>
              <a:gd name="connsiteX17" fmla="*/ 1605508 w 4559351"/>
              <a:gd name="connsiteY17" fmla="*/ 3374908 h 6604145"/>
              <a:gd name="connsiteX18" fmla="*/ 1482045 w 4559351"/>
              <a:gd name="connsiteY18" fmla="*/ 3547687 h 6604145"/>
              <a:gd name="connsiteX19" fmla="*/ 0 w 4559351"/>
              <a:gd name="connsiteY19" fmla="*/ 3206607 h 6604145"/>
              <a:gd name="connsiteX20" fmla="*/ 0 w 4559351"/>
              <a:gd name="connsiteY20" fmla="*/ 0 h 6604145"/>
              <a:gd name="connsiteX21" fmla="*/ 4559351 w 4559351"/>
              <a:gd name="connsiteY21" fmla="*/ 0 h 6604145"/>
              <a:gd name="connsiteX22" fmla="*/ 4559351 w 4559351"/>
              <a:gd name="connsiteY22" fmla="*/ 4284646 h 6604145"/>
              <a:gd name="connsiteX23" fmla="*/ 0 w 4559351"/>
              <a:gd name="connsiteY23" fmla="*/ 2645102 h 660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9351" h="6604145">
                <a:moveTo>
                  <a:pt x="376782" y="5927210"/>
                </a:moveTo>
                <a:lnTo>
                  <a:pt x="1519837" y="6224579"/>
                </a:lnTo>
                <a:lnTo>
                  <a:pt x="1067656" y="6604145"/>
                </a:lnTo>
                <a:lnTo>
                  <a:pt x="567431" y="6347235"/>
                </a:lnTo>
                <a:close/>
                <a:moveTo>
                  <a:pt x="3770030" y="4729122"/>
                </a:moveTo>
                <a:lnTo>
                  <a:pt x="3830234" y="4893659"/>
                </a:lnTo>
                <a:lnTo>
                  <a:pt x="3125854" y="4949110"/>
                </a:lnTo>
                <a:close/>
                <a:moveTo>
                  <a:pt x="3170574" y="4030224"/>
                </a:moveTo>
                <a:lnTo>
                  <a:pt x="3437863" y="4760691"/>
                </a:lnTo>
                <a:lnTo>
                  <a:pt x="2793688" y="4980680"/>
                </a:lnTo>
                <a:lnTo>
                  <a:pt x="2501683" y="5003670"/>
                </a:lnTo>
                <a:close/>
                <a:moveTo>
                  <a:pt x="0" y="3396395"/>
                </a:moveTo>
                <a:lnTo>
                  <a:pt x="3032435" y="3966867"/>
                </a:lnTo>
                <a:lnTo>
                  <a:pt x="1101460" y="6039845"/>
                </a:lnTo>
                <a:lnTo>
                  <a:pt x="10881" y="5508230"/>
                </a:lnTo>
                <a:lnTo>
                  <a:pt x="0" y="5475113"/>
                </a:lnTo>
                <a:close/>
                <a:moveTo>
                  <a:pt x="0" y="2843941"/>
                </a:moveTo>
                <a:lnTo>
                  <a:pt x="1605508" y="3374908"/>
                </a:lnTo>
                <a:lnTo>
                  <a:pt x="1482045" y="3547687"/>
                </a:lnTo>
                <a:lnTo>
                  <a:pt x="0" y="3206607"/>
                </a:lnTo>
                <a:close/>
                <a:moveTo>
                  <a:pt x="0" y="0"/>
                </a:moveTo>
                <a:lnTo>
                  <a:pt x="4559351" y="0"/>
                </a:lnTo>
                <a:lnTo>
                  <a:pt x="4559351" y="4284646"/>
                </a:lnTo>
                <a:lnTo>
                  <a:pt x="0" y="2645102"/>
                </a:lnTo>
                <a:close/>
              </a:path>
            </a:pathLst>
          </a:custGeom>
          <a:solidFill>
            <a:schemeClr val="bg1">
              <a:lumMod val="95000"/>
            </a:schemeClr>
          </a:solidFill>
        </p:spPr>
        <p:txBody>
          <a:bodyPr wrap="square" rtlCol="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noProof="0" dirty="0"/>
              <a:t>Вставьте или перетащите изображение</a:t>
            </a:r>
          </a:p>
        </p:txBody>
      </p:sp>
      <p:sp>
        <p:nvSpPr>
          <p:cNvPr id="2" name="Заголовок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7" name="Нижний колонтитул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5" name="Текст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rtlCol="0"/>
          <a:lstStyle>
            <a:lvl1pPr marL="0" indent="0" algn="ctr">
              <a:buNone/>
              <a:defRPr sz="1600"/>
            </a:lvl1pPr>
          </a:lstStyle>
          <a:p>
            <a:pPr lvl="0" rtl="0"/>
            <a:r>
              <a:rPr lang="ru-RU" noProof="0" dirty="0"/>
              <a:t>Описание маркера</a:t>
            </a:r>
          </a:p>
        </p:txBody>
      </p:sp>
      <p:sp>
        <p:nvSpPr>
          <p:cNvPr id="13" name="Текст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ru-RU" noProof="0" dirty="0"/>
              <a:t>Описание маркера</a:t>
            </a:r>
          </a:p>
        </p:txBody>
      </p:sp>
      <p:sp>
        <p:nvSpPr>
          <p:cNvPr id="6" name="Текст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rtlCol="0"/>
          <a:lstStyle>
            <a:lvl1pPr marL="0" indent="0" algn="ctr">
              <a:buNone/>
              <a:defRPr b="1">
                <a:latin typeface="+mj-lt"/>
              </a:defRPr>
            </a:lvl1pPr>
          </a:lstStyle>
          <a:p>
            <a:pPr lvl="0" rtl="0"/>
            <a:r>
              <a:rPr lang="ru-RU" noProof="0" dirty="0"/>
              <a:t>Маркер 1</a:t>
            </a:r>
          </a:p>
        </p:txBody>
      </p:sp>
      <p:sp>
        <p:nvSpPr>
          <p:cNvPr id="10" name="Текст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rtlCol="0"/>
          <a:lstStyle>
            <a:lvl1pPr marL="0" indent="0" algn="ctr">
              <a:buNone/>
              <a:defRPr b="1">
                <a:latin typeface="+mj-lt"/>
              </a:defRPr>
            </a:lvl1pPr>
          </a:lstStyle>
          <a:p>
            <a:pPr lvl="0" rtl="0"/>
            <a:r>
              <a:rPr lang="ru-RU" noProof="0" dirty="0"/>
              <a:t>Маркер 2</a:t>
            </a:r>
          </a:p>
        </p:txBody>
      </p:sp>
      <p:sp>
        <p:nvSpPr>
          <p:cNvPr id="12" name="Текст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ru-RU" noProof="0" dirty="0"/>
              <a:t>Маркер 3</a:t>
            </a:r>
          </a:p>
        </p:txBody>
      </p:sp>
      <p:sp>
        <p:nvSpPr>
          <p:cNvPr id="21" name="Текст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rtlCol="0"/>
          <a:lstStyle>
            <a:lvl1pPr marL="0" indent="0" algn="ctr">
              <a:buNone/>
              <a:defRPr sz="1600"/>
            </a:lvl1pPr>
          </a:lstStyle>
          <a:p>
            <a:pPr lvl="0" rtl="0"/>
            <a:r>
              <a:rPr lang="ru-RU" noProof="0" dirty="0"/>
              <a:t>Описание маркера</a:t>
            </a:r>
          </a:p>
        </p:txBody>
      </p:sp>
      <p:sp>
        <p:nvSpPr>
          <p:cNvPr id="51" name="Восьмиугольник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52" name="Овал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solidFill>
                <a:schemeClr val="accent1"/>
              </a:solidFill>
            </a:endParaRPr>
          </a:p>
        </p:txBody>
      </p:sp>
      <p:sp>
        <p:nvSpPr>
          <p:cNvPr id="53" name="Овал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54" name="Овал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solidFill>
                <a:schemeClr val="accent1"/>
              </a:solidFill>
            </a:endParaRPr>
          </a:p>
        </p:txBody>
      </p:sp>
      <p:sp>
        <p:nvSpPr>
          <p:cNvPr id="55" name="Номер слайда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rtlCol="0"/>
          <a:lstStyle/>
          <a:p>
            <a:pPr rtl="0"/>
            <a:fld id="{19B51A1E-902D-48AF-9020-955120F399B6}" type="slidenum">
              <a:rPr lang="ru-RU" noProof="0" smtClean="0"/>
              <a:pPr/>
              <a:t>‹#›</a:t>
            </a:fld>
            <a:endParaRPr lang="ru-RU" noProof="0" dirty="0"/>
          </a:p>
        </p:txBody>
      </p:sp>
    </p:spTree>
    <p:extLst>
      <p:ext uri="{BB962C8B-B14F-4D97-AF65-F5344CB8AC3E}">
        <p14:creationId xmlns:p14="http://schemas.microsoft.com/office/powerpoint/2010/main" val="1284313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Цифровой продукт">
    <p:spTree>
      <p:nvGrpSpPr>
        <p:cNvPr id="1" name=""/>
        <p:cNvGrpSpPr/>
        <p:nvPr/>
      </p:nvGrpSpPr>
      <p:grpSpPr>
        <a:xfrm>
          <a:off x="0" y="0"/>
          <a:ext cx="0" cy="0"/>
          <a:chOff x="0" y="0"/>
          <a:chExt cx="0" cy="0"/>
        </a:xfrm>
      </p:grpSpPr>
      <p:sp>
        <p:nvSpPr>
          <p:cNvPr id="24" name="Полилиния: Фигура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5" name="Полилиния: Фигура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6" name="Полилиния: Фигура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7" name="Полилиния: Фигура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8" name="Полилиния: Фигура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9" name="Полилиния: Фигура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0" name="Полилиния: Фигура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1" name="Полилиния: Фигура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2" name="Полилиния: Фигура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3" name="Полилиния: Фигура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4" name="Полилиния: Фигура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5" name="Полилиния: Фигура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6" name="Полилиния: Фигура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37" name="Полилиния: Фигура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grpSp>
        <p:nvGrpSpPr>
          <p:cNvPr id="43" name="Группа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Скругленный прямоугольник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ru-RU" noProof="0" dirty="0"/>
            </a:p>
          </p:txBody>
        </p:sp>
        <p:sp>
          <p:nvSpPr>
            <p:cNvPr id="45" name="Скругленный прямоугольник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46" name="Прямоугольник: Скругленные углы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47" name="Скругленный прямоугольник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48" name="Скругленный прямоугольник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ru-RU" noProof="0" dirty="0"/>
            </a:p>
          </p:txBody>
        </p:sp>
        <p:sp>
          <p:nvSpPr>
            <p:cNvPr id="49" name="Овал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ru-RU" noProof="0" dirty="0"/>
            </a:p>
          </p:txBody>
        </p:sp>
        <p:sp>
          <p:nvSpPr>
            <p:cNvPr id="50" name="Овал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ru-RU" noProof="0" dirty="0"/>
            </a:p>
          </p:txBody>
        </p:sp>
        <p:sp>
          <p:nvSpPr>
            <p:cNvPr id="51" name="Овал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ru-RU" noProof="0" dirty="0"/>
            </a:p>
          </p:txBody>
        </p:sp>
      </p:grpSp>
      <p:sp>
        <p:nvSpPr>
          <p:cNvPr id="3" name="Объект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rtlCol="0"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rtl="0"/>
            <a:r>
              <a:rPr lang="ru-RU" noProof="0" dirty="0"/>
              <a:t>Сюда можно добавить выделенный текст</a:t>
            </a:r>
          </a:p>
        </p:txBody>
      </p:sp>
      <p:sp>
        <p:nvSpPr>
          <p:cNvPr id="2" name="Заголовок 1">
            <a:extLst>
              <a:ext uri="{FF2B5EF4-FFF2-40B4-BE49-F238E27FC236}">
                <a16:creationId xmlns:a16="http://schemas.microsoft.com/office/drawing/2014/main" id="{5CFF4C50-933F-41F9-AD11-BD02410AA7D5}"/>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ru-RU" noProof="0"/>
              <a:t>Образец заголовка</a:t>
            </a:r>
            <a:endParaRPr lang="ru-RU" noProof="0" dirty="0"/>
          </a:p>
        </p:txBody>
      </p:sp>
      <p:sp>
        <p:nvSpPr>
          <p:cNvPr id="7" name="Нижний колонтитул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ru-RU" noProof="0" dirty="0"/>
              <a:t>Добавить нижний колонтитул</a:t>
            </a:r>
          </a:p>
        </p:txBody>
      </p:sp>
      <p:sp>
        <p:nvSpPr>
          <p:cNvPr id="8" name="Номер слайда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ru-RU" noProof="0" smtClean="0"/>
              <a:pPr/>
              <a:t>‹#›</a:t>
            </a:fld>
            <a:endParaRPr lang="ru-RU" noProof="0" dirty="0"/>
          </a:p>
        </p:txBody>
      </p:sp>
      <p:sp>
        <p:nvSpPr>
          <p:cNvPr id="5" name="Рисунок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rtlCol="0"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noProof="0" dirty="0"/>
              <a:t>Вставьте или перетащите изображение</a:t>
            </a:r>
          </a:p>
        </p:txBody>
      </p:sp>
      <p:sp>
        <p:nvSpPr>
          <p:cNvPr id="9" name="Текст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Tree>
    <p:extLst>
      <p:ext uri="{BB962C8B-B14F-4D97-AF65-F5344CB8AC3E}">
        <p14:creationId xmlns:p14="http://schemas.microsoft.com/office/powerpoint/2010/main" val="3336286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Восьмиугольник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 name="Заголовок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pPr rtl="0"/>
            <a:r>
              <a:rPr lang="ru-RU" noProof="0" dirty="0"/>
              <a:t>Образец заголовка</a:t>
            </a:r>
          </a:p>
        </p:txBody>
      </p:sp>
      <p:sp>
        <p:nvSpPr>
          <p:cNvPr id="3" name="Текст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rtl="0"/>
            <a:r>
              <a:rPr lang="ru-RU" noProof="0" dirty="0"/>
              <a:t>Образец текста</a:t>
            </a:r>
          </a:p>
          <a:p>
            <a:pPr lvl="1" rtl="0"/>
            <a:r>
              <a:rPr lang="ru-RU" noProof="0" dirty="0"/>
              <a:t>Второй уровень</a:t>
            </a:r>
          </a:p>
          <a:p>
            <a:pPr lvl="2" rtl="0"/>
            <a:r>
              <a:rPr lang="ru-RU" noProof="0" dirty="0"/>
              <a:t>Третий уровень</a:t>
            </a:r>
          </a:p>
          <a:p>
            <a:pPr lvl="3" rtl="0"/>
            <a:r>
              <a:rPr lang="ru-RU" noProof="0" dirty="0"/>
              <a:t>Четвертый уровень</a:t>
            </a:r>
          </a:p>
          <a:p>
            <a:pPr lvl="4" rtl="0"/>
            <a:r>
              <a:rPr lang="ru-RU" noProof="0" dirty="0"/>
              <a:t>Пятый уровень</a:t>
            </a:r>
          </a:p>
        </p:txBody>
      </p:sp>
      <p:sp>
        <p:nvSpPr>
          <p:cNvPr id="5" name="Нижний колонтитул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pPr rtl="0"/>
            <a:r>
              <a:rPr lang="ru-RU" noProof="0" dirty="0"/>
              <a:t>Добавить нижний колонтитул</a:t>
            </a:r>
          </a:p>
        </p:txBody>
      </p:sp>
      <p:sp>
        <p:nvSpPr>
          <p:cNvPr id="6" name="Номер слайда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pPr rtl="0"/>
            <a:fld id="{19B51A1E-902D-48AF-9020-955120F399B6}" type="slidenum">
              <a:rPr lang="ru-RU" noProof="0" smtClean="0"/>
              <a:pPr/>
              <a:t>‹#›</a:t>
            </a:fld>
            <a:endParaRPr lang="ru-RU" noProof="0" dirty="0"/>
          </a:p>
        </p:txBody>
      </p:sp>
      <p:sp>
        <p:nvSpPr>
          <p:cNvPr id="9" name="Овал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solidFill>
                <a:schemeClr val="accent1"/>
              </a:solidFill>
            </a:endParaRPr>
          </a:p>
        </p:txBody>
      </p:sp>
      <p:sp>
        <p:nvSpPr>
          <p:cNvPr id="10" name="Овал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11" name="Надпись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rtl="0"/>
            <a:r>
              <a:rPr lang="ru-RU" sz="1200" noProof="0" dirty="0">
                <a:solidFill>
                  <a:schemeClr val="tx2"/>
                </a:solidFill>
                <a:latin typeface="+mj-lt"/>
              </a:rPr>
              <a:t>Ваш логотип или название</a:t>
            </a:r>
          </a:p>
        </p:txBody>
      </p:sp>
      <p:sp>
        <p:nvSpPr>
          <p:cNvPr id="14" name="Овал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solidFill>
                <a:schemeClr val="accent1"/>
              </a:solidFill>
            </a:endParaRPr>
          </a:p>
        </p:txBody>
      </p:sp>
      <p:sp>
        <p:nvSpPr>
          <p:cNvPr id="18" name="Прямоугольник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19" name="Прямоугольник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0" name="Прямоугольник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1" name="Прямоугольник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84" r:id="rId8"/>
    <p:sldLayoutId id="2147483668" r:id="rId9"/>
    <p:sldLayoutId id="2147483670" r:id="rId10"/>
    <p:sldLayoutId id="2147483653" r:id="rId11"/>
    <p:sldLayoutId id="2147483673" r:id="rId12"/>
    <p:sldLayoutId id="2147483674" r:id="rId13"/>
    <p:sldLayoutId id="2147483676" r:id="rId14"/>
    <p:sldLayoutId id="2147483677" r:id="rId15"/>
    <p:sldLayoutId id="2147483654" r:id="rId16"/>
    <p:sldLayoutId id="2147483660" r:id="rId17"/>
    <p:sldLayoutId id="2147483661" r:id="rId18"/>
    <p:sldLayoutId id="2147483678" r:id="rId19"/>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kaggle.com/aquadrox/week-4-capstone-the-battle-of-the-neighborhood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sv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Рисунок 19" descr="Дерево крупным планом&#10;&#10;Описание создано с высокой степенью достоверности">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6" name="Заголовок 5">
            <a:extLst>
              <a:ext uri="{FF2B5EF4-FFF2-40B4-BE49-F238E27FC236}">
                <a16:creationId xmlns:a16="http://schemas.microsoft.com/office/drawing/2014/main" id="{2E3EA56B-BEB0-4656-A20B-D15F03B7ACA1}"/>
              </a:ext>
            </a:extLst>
          </p:cNvPr>
          <p:cNvSpPr>
            <a:spLocks noGrp="1"/>
          </p:cNvSpPr>
          <p:nvPr>
            <p:ph type="ctrTitle"/>
          </p:nvPr>
        </p:nvSpPr>
        <p:spPr/>
        <p:txBody>
          <a:bodyPr rtlCol="0"/>
          <a:lstStyle/>
          <a:p>
            <a:br>
              <a:rPr lang="ru-RU" dirty="0"/>
            </a:br>
            <a:r>
              <a:rPr lang="en-US" dirty="0"/>
              <a:t>city against nature</a:t>
            </a:r>
            <a:r>
              <a:rPr lang="ru-RU" dirty="0"/>
              <a:t> </a:t>
            </a:r>
          </a:p>
        </p:txBody>
      </p:sp>
      <p:sp>
        <p:nvSpPr>
          <p:cNvPr id="7" name="Подзаголовок 6">
            <a:extLst>
              <a:ext uri="{FF2B5EF4-FFF2-40B4-BE49-F238E27FC236}">
                <a16:creationId xmlns:a16="http://schemas.microsoft.com/office/drawing/2014/main" id="{DA0FE6D5-D475-4CBB-A6C2-E3D991A36891}"/>
              </a:ext>
            </a:extLst>
          </p:cNvPr>
          <p:cNvSpPr>
            <a:spLocks noGrp="1"/>
          </p:cNvSpPr>
          <p:nvPr>
            <p:ph type="subTitle" idx="1"/>
          </p:nvPr>
        </p:nvSpPr>
        <p:spPr/>
        <p:txBody>
          <a:bodyPr rtlCol="0"/>
          <a:lstStyle/>
          <a:p>
            <a:pPr rtl="0"/>
            <a:endParaRPr lang="ru-RU" dirty="0"/>
          </a:p>
        </p:txBody>
      </p:sp>
      <p:sp>
        <p:nvSpPr>
          <p:cNvPr id="47" name="Полилиния: Фигура 46" title="геометрическая фигура">
            <a:extLst>
              <a:ext uri="{FF2B5EF4-FFF2-40B4-BE49-F238E27FC236}">
                <a16:creationId xmlns:a16="http://schemas.microsoft.com/office/drawing/2014/main" id="{B6D0B8EE-8E06-4051-87BF-62C153F3FBBB}"/>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Tree>
    <p:extLst>
      <p:ext uri="{BB962C8B-B14F-4D97-AF65-F5344CB8AC3E}">
        <p14:creationId xmlns:p14="http://schemas.microsoft.com/office/powerpoint/2010/main" val="1485234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descr="Пейзаж&#10;&#10;Описание создано с высокой степенью достоверности">
            <a:extLst>
              <a:ext uri="{FF2B5EF4-FFF2-40B4-BE49-F238E27FC236}">
                <a16:creationId xmlns:a16="http://schemas.microsoft.com/office/drawing/2014/main" id="{2DD80BD6-4966-4B27-A63C-89B71D8967E8}"/>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84000" y="86714"/>
            <a:ext cx="6009285" cy="3977285"/>
          </a:xfrm>
        </p:spPr>
      </p:pic>
      <p:sp>
        <p:nvSpPr>
          <p:cNvPr id="2" name="Заголовок 1">
            <a:extLst>
              <a:ext uri="{FF2B5EF4-FFF2-40B4-BE49-F238E27FC236}">
                <a16:creationId xmlns:a16="http://schemas.microsoft.com/office/drawing/2014/main" id="{9CB1D87D-E475-451A-B36C-E4A4F63609C1}"/>
              </a:ext>
            </a:extLst>
          </p:cNvPr>
          <p:cNvSpPr>
            <a:spLocks noGrp="1"/>
          </p:cNvSpPr>
          <p:nvPr>
            <p:ph type="ctrTitle"/>
          </p:nvPr>
        </p:nvSpPr>
        <p:spPr>
          <a:xfrm>
            <a:off x="84000" y="4063999"/>
            <a:ext cx="6012000" cy="863601"/>
          </a:xfrm>
        </p:spPr>
        <p:txBody>
          <a:bodyPr rtlCol="0"/>
          <a:lstStyle/>
          <a:p>
            <a:r>
              <a:rPr lang="en-US" b="1" dirty="0"/>
              <a:t>Introduction</a:t>
            </a:r>
          </a:p>
        </p:txBody>
      </p:sp>
      <p:sp>
        <p:nvSpPr>
          <p:cNvPr id="3" name="Подзаголовок 2">
            <a:extLst>
              <a:ext uri="{FF2B5EF4-FFF2-40B4-BE49-F238E27FC236}">
                <a16:creationId xmlns:a16="http://schemas.microsoft.com/office/drawing/2014/main" id="{D56BE522-961D-4737-9715-127DB8A86EB2}"/>
              </a:ext>
            </a:extLst>
          </p:cNvPr>
          <p:cNvSpPr>
            <a:spLocks noGrp="1"/>
          </p:cNvSpPr>
          <p:nvPr>
            <p:ph type="subTitle" idx="1"/>
          </p:nvPr>
        </p:nvSpPr>
        <p:spPr/>
        <p:txBody>
          <a:bodyPr rtlCol="0"/>
          <a:lstStyle/>
          <a:p>
            <a:endParaRPr lang="ru-RU" dirty="0"/>
          </a:p>
        </p:txBody>
      </p:sp>
      <p:sp>
        <p:nvSpPr>
          <p:cNvPr id="6" name="Объект 5">
            <a:extLst>
              <a:ext uri="{FF2B5EF4-FFF2-40B4-BE49-F238E27FC236}">
                <a16:creationId xmlns:a16="http://schemas.microsoft.com/office/drawing/2014/main" id="{2645A1B7-8B88-4D90-983D-BAA2E9AAFFD3}"/>
              </a:ext>
            </a:extLst>
          </p:cNvPr>
          <p:cNvSpPr>
            <a:spLocks noGrp="1"/>
          </p:cNvSpPr>
          <p:nvPr>
            <p:ph idx="15"/>
          </p:nvPr>
        </p:nvSpPr>
        <p:spPr/>
        <p:txBody>
          <a:bodyPr rtlCol="0"/>
          <a:lstStyle/>
          <a:p>
            <a:pPr marL="0" indent="0">
              <a:lnSpc>
                <a:spcPct val="80000"/>
              </a:lnSpc>
              <a:buNone/>
            </a:pPr>
            <a:r>
              <a:rPr lang="en-US" dirty="0"/>
              <a:t>St. Petersburg is one of the most beautiful cities. There are many park areas here. I bought an apartment in St. Petersburg 10 years ago on the outskirts of the city. There were a lot of green areas nearby. But over the past 10 years, the area has become heavily built up. Fewer and fewer places to stay. This situation is not only in my area. Environmental issues come first. I tried to show the problem centers in this project. Perhaps such mechanisms should be used by the city government for planning construction.</a:t>
            </a:r>
            <a:endParaRPr lang="ru-RU" dirty="0"/>
          </a:p>
        </p:txBody>
      </p:sp>
      <p:grpSp>
        <p:nvGrpSpPr>
          <p:cNvPr id="46" name="Группа 45" title="группа треугольников">
            <a:extLst>
              <a:ext uri="{FF2B5EF4-FFF2-40B4-BE49-F238E27FC236}">
                <a16:creationId xmlns:a16="http://schemas.microsoft.com/office/drawing/2014/main" id="{62DF6AE8-6133-4C1E-91DD-755705ACF0F1}"/>
              </a:ext>
            </a:extLst>
          </p:cNvPr>
          <p:cNvGrpSpPr/>
          <p:nvPr/>
        </p:nvGrpSpPr>
        <p:grpSpPr>
          <a:xfrm>
            <a:off x="9862160" y="831132"/>
            <a:ext cx="1850209" cy="1915995"/>
            <a:chOff x="9862160" y="831132"/>
            <a:chExt cx="1850209" cy="1915995"/>
          </a:xfrm>
        </p:grpSpPr>
        <p:sp>
          <p:nvSpPr>
            <p:cNvPr id="16" name="Полилиния: Фигура 15" title="треугольники">
              <a:extLst>
                <a:ext uri="{FF2B5EF4-FFF2-40B4-BE49-F238E27FC236}">
                  <a16:creationId xmlns:a16="http://schemas.microsoft.com/office/drawing/2014/main" id="{156942E6-31A5-42F5-A00C-A90D409A08B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17" name="Полилиния: Фигура 16" title="треугольники">
              <a:extLst>
                <a:ext uri="{FF2B5EF4-FFF2-40B4-BE49-F238E27FC236}">
                  <a16:creationId xmlns:a16="http://schemas.microsoft.com/office/drawing/2014/main" id="{055D27E0-4C92-4640-A2B8-86540741DCE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18" name="Полилиния: Фигура 17" title="треугольники">
              <a:extLst>
                <a:ext uri="{FF2B5EF4-FFF2-40B4-BE49-F238E27FC236}">
                  <a16:creationId xmlns:a16="http://schemas.microsoft.com/office/drawing/2014/main" id="{E760DC62-191E-4D60-AAAC-37DDF411B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19" name="Полилиния: Фигура 18" title="треугольники">
              <a:extLst>
                <a:ext uri="{FF2B5EF4-FFF2-40B4-BE49-F238E27FC236}">
                  <a16:creationId xmlns:a16="http://schemas.microsoft.com/office/drawing/2014/main" id="{B21F5D55-03CC-4A29-B8D0-2B1C7DE7C79D}"/>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0" name="Полилиния: Фигура 19" title="треугольники">
              <a:extLst>
                <a:ext uri="{FF2B5EF4-FFF2-40B4-BE49-F238E27FC236}">
                  <a16:creationId xmlns:a16="http://schemas.microsoft.com/office/drawing/2014/main" id="{6A692EA0-8FB5-4D6A-B1B1-20463392DED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1" name="Полилиния: Фигура 20" title="треугольники">
              <a:extLst>
                <a:ext uri="{FF2B5EF4-FFF2-40B4-BE49-F238E27FC236}">
                  <a16:creationId xmlns:a16="http://schemas.microsoft.com/office/drawing/2014/main" id="{46FB2BA9-5E08-4A8F-BC47-8EFA61E4E6C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2" name="Полилиния: Фигура 21" title="треугольники">
              <a:extLst>
                <a:ext uri="{FF2B5EF4-FFF2-40B4-BE49-F238E27FC236}">
                  <a16:creationId xmlns:a16="http://schemas.microsoft.com/office/drawing/2014/main" id="{5B0A2587-D640-4AEE-9456-860CD02427C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3" name="Полилиния: Фигура 22" title="треугольники">
              <a:extLst>
                <a:ext uri="{FF2B5EF4-FFF2-40B4-BE49-F238E27FC236}">
                  <a16:creationId xmlns:a16="http://schemas.microsoft.com/office/drawing/2014/main" id="{373F2649-8DA3-441F-9BDD-77A942FA3DB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4" name="Полилиния: Фигура 23" title="треугольники">
              <a:extLst>
                <a:ext uri="{FF2B5EF4-FFF2-40B4-BE49-F238E27FC236}">
                  <a16:creationId xmlns:a16="http://schemas.microsoft.com/office/drawing/2014/main" id="{95933F98-3B9B-4270-9281-570AD41C3F19}"/>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5" name="Полилиния: Фигура 24" title="треугольники">
              <a:extLst>
                <a:ext uri="{FF2B5EF4-FFF2-40B4-BE49-F238E27FC236}">
                  <a16:creationId xmlns:a16="http://schemas.microsoft.com/office/drawing/2014/main" id="{3DAB5C84-F2AD-47FD-ABEC-6D6626D2B7F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6" name="Полилиния: Фигура 25" title="треугольники">
              <a:extLst>
                <a:ext uri="{FF2B5EF4-FFF2-40B4-BE49-F238E27FC236}">
                  <a16:creationId xmlns:a16="http://schemas.microsoft.com/office/drawing/2014/main" id="{A4E2ACF8-4066-4DB9-B5D5-E8AA3B15271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7" name="Полилиния: Фигура 26" title="треугольники">
              <a:extLst>
                <a:ext uri="{FF2B5EF4-FFF2-40B4-BE49-F238E27FC236}">
                  <a16:creationId xmlns:a16="http://schemas.microsoft.com/office/drawing/2014/main" id="{74FCCA2A-37FF-4031-AF2F-A894DBE6EE0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8" name="Полилиния: Фигура 27" title="треугольники">
              <a:extLst>
                <a:ext uri="{FF2B5EF4-FFF2-40B4-BE49-F238E27FC236}">
                  <a16:creationId xmlns:a16="http://schemas.microsoft.com/office/drawing/2014/main" id="{5C7D7734-820D-40CE-BBBA-6E6D9452D30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9" name="Полилиния: Фигура 28" title="треугольники">
              <a:extLst>
                <a:ext uri="{FF2B5EF4-FFF2-40B4-BE49-F238E27FC236}">
                  <a16:creationId xmlns:a16="http://schemas.microsoft.com/office/drawing/2014/main" id="{5BCE508A-E107-4075-9976-73D3ED8272C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grpSp>
      <p:sp>
        <p:nvSpPr>
          <p:cNvPr id="4" name="Номер слайда 3">
            <a:extLst>
              <a:ext uri="{FF2B5EF4-FFF2-40B4-BE49-F238E27FC236}">
                <a16:creationId xmlns:a16="http://schemas.microsoft.com/office/drawing/2014/main" id="{1DAF16E1-87DB-4920-A90B-23E1C72DDC7F}"/>
              </a:ext>
            </a:extLst>
          </p:cNvPr>
          <p:cNvSpPr>
            <a:spLocks noGrp="1"/>
          </p:cNvSpPr>
          <p:nvPr>
            <p:ph type="sldNum" sz="quarter" idx="14"/>
          </p:nvPr>
        </p:nvSpPr>
        <p:spPr/>
        <p:txBody>
          <a:bodyPr rtlCol="0"/>
          <a:lstStyle/>
          <a:p>
            <a:pPr rtl="0"/>
            <a:fld id="{19B51A1E-902D-48AF-9020-955120F399B6}" type="slidenum">
              <a:rPr lang="ru-RU" smtClean="0"/>
              <a:pPr/>
              <a:t>2</a:t>
            </a:fld>
            <a:endParaRPr lang="ru-RU" dirty="0"/>
          </a:p>
        </p:txBody>
      </p:sp>
    </p:spTree>
    <p:extLst>
      <p:ext uri="{BB962C8B-B14F-4D97-AF65-F5344CB8AC3E}">
        <p14:creationId xmlns:p14="http://schemas.microsoft.com/office/powerpoint/2010/main" val="79575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52D215A-7D9D-4B71-81A1-3220FCFE316C}"/>
              </a:ext>
            </a:extLst>
          </p:cNvPr>
          <p:cNvSpPr>
            <a:spLocks noGrp="1"/>
          </p:cNvSpPr>
          <p:nvPr>
            <p:ph type="ctrTitle"/>
          </p:nvPr>
        </p:nvSpPr>
        <p:spPr/>
        <p:txBody>
          <a:bodyPr rtlCol="0"/>
          <a:lstStyle/>
          <a:p>
            <a:r>
              <a:rPr lang="en-US" b="1" dirty="0"/>
              <a:t>Data</a:t>
            </a:r>
            <a:r>
              <a:rPr lang="ru-RU" b="1" dirty="0"/>
              <a:t> </a:t>
            </a:r>
            <a:r>
              <a:rPr lang="en-US" b="1" dirty="0"/>
              <a:t>preparation</a:t>
            </a:r>
          </a:p>
        </p:txBody>
      </p:sp>
      <p:sp>
        <p:nvSpPr>
          <p:cNvPr id="4" name="Текст 3">
            <a:extLst>
              <a:ext uri="{FF2B5EF4-FFF2-40B4-BE49-F238E27FC236}">
                <a16:creationId xmlns:a16="http://schemas.microsoft.com/office/drawing/2014/main" id="{79CEA89E-0B03-4727-AB47-73EA4E2DF948}"/>
              </a:ext>
            </a:extLst>
          </p:cNvPr>
          <p:cNvSpPr>
            <a:spLocks noGrp="1"/>
          </p:cNvSpPr>
          <p:nvPr>
            <p:ph type="subTitle" idx="1"/>
          </p:nvPr>
        </p:nvSpPr>
        <p:spPr/>
        <p:txBody>
          <a:bodyPr rtlCol="0"/>
          <a:lstStyle/>
          <a:p>
            <a:pPr rtl="0"/>
            <a:endParaRPr lang="ru-RU" dirty="0"/>
          </a:p>
        </p:txBody>
      </p:sp>
      <p:sp>
        <p:nvSpPr>
          <p:cNvPr id="3" name="Номер слайда 2">
            <a:extLst>
              <a:ext uri="{FF2B5EF4-FFF2-40B4-BE49-F238E27FC236}">
                <a16:creationId xmlns:a16="http://schemas.microsoft.com/office/drawing/2014/main" id="{B2A7A116-BC28-4E39-B586-25212F9948F2}"/>
              </a:ext>
            </a:extLst>
          </p:cNvPr>
          <p:cNvSpPr>
            <a:spLocks noGrp="1"/>
          </p:cNvSpPr>
          <p:nvPr>
            <p:ph type="sldNum" sz="quarter" idx="14"/>
          </p:nvPr>
        </p:nvSpPr>
        <p:spPr/>
        <p:txBody>
          <a:bodyPr rtlCol="0"/>
          <a:lstStyle/>
          <a:p>
            <a:pPr rtl="0"/>
            <a:fld id="{19B51A1E-902D-48AF-9020-955120F399B6}" type="slidenum">
              <a:rPr lang="ru-RU" smtClean="0"/>
              <a:pPr rtl="0"/>
              <a:t>3</a:t>
            </a:fld>
            <a:endParaRPr lang="ru-RU" dirty="0"/>
          </a:p>
        </p:txBody>
      </p:sp>
      <p:pic>
        <p:nvPicPr>
          <p:cNvPr id="12" name="Рисунок 11" descr="вид сверху на деревья и лес">
            <a:extLst>
              <a:ext uri="{FF2B5EF4-FFF2-40B4-BE49-F238E27FC236}">
                <a16:creationId xmlns:a16="http://schemas.microsoft.com/office/drawing/2014/main" id="{8DE8CF4E-7F06-3246-808D-A52256A2A35C}"/>
              </a:ext>
            </a:extLst>
          </p:cNvPr>
          <p:cNvPicPr>
            <a:picLocks noGrp="1" noChangeAspect="1"/>
          </p:cNvPicPr>
          <p:nvPr>
            <p:ph type="pic" sz="quarter" idx="12"/>
          </p:nvPr>
        </p:nvPicPr>
        <p:blipFill>
          <a:blip r:embed="rId3"/>
          <a:srcRect t="30243" b="30243"/>
          <a:stretch>
            <a:fillRect/>
          </a:stretch>
        </p:blipFill>
        <p:spPr/>
      </p:pic>
      <p:sp>
        <p:nvSpPr>
          <p:cNvPr id="5" name="Текст 4">
            <a:extLst>
              <a:ext uri="{FF2B5EF4-FFF2-40B4-BE49-F238E27FC236}">
                <a16:creationId xmlns:a16="http://schemas.microsoft.com/office/drawing/2014/main" id="{C4F969E5-6F82-4658-A735-72D16DDDD1D8}"/>
              </a:ext>
            </a:extLst>
          </p:cNvPr>
          <p:cNvSpPr>
            <a:spLocks noGrp="1"/>
          </p:cNvSpPr>
          <p:nvPr>
            <p:ph idx="15"/>
          </p:nvPr>
        </p:nvSpPr>
        <p:spPr/>
        <p:txBody>
          <a:bodyPr rtlCol="0" anchor="ctr"/>
          <a:lstStyle/>
          <a:p>
            <a:r>
              <a:rPr lang="en-US" dirty="0"/>
              <a:t>This notebook is very inspired by the work I found for the example (</a:t>
            </a:r>
            <a:r>
              <a:rPr lang="en-US" dirty="0">
                <a:hlinkClick r:id="rId4"/>
              </a:rPr>
              <a:t>https://www.kaggle.com/aquadrox/week-4-capstone-the-battle-of-the-neighborhoods</a:t>
            </a:r>
            <a:r>
              <a:rPr lang="en-US" dirty="0"/>
              <a:t>). I'll keep the idea of clustering the city by area and then build a heatmap to find the best area.</a:t>
            </a:r>
          </a:p>
          <a:p>
            <a:r>
              <a:rPr lang="en-US" dirty="0"/>
              <a:t>I will change some data:</a:t>
            </a:r>
          </a:p>
          <a:p>
            <a:pPr lvl="1"/>
            <a:r>
              <a:rPr lang="en-US" dirty="0"/>
              <a:t>Country / city: Russia Objective: find areas without access to parks So, I will be crossing data from business days and localizations.</a:t>
            </a:r>
          </a:p>
          <a:p>
            <a:r>
              <a:rPr lang="en-US" dirty="0"/>
              <a:t>I will be using the following API:</a:t>
            </a:r>
          </a:p>
          <a:p>
            <a:pPr lvl="1"/>
            <a:r>
              <a:rPr lang="en-US" dirty="0"/>
              <a:t>Foursquare API: for finding parks </a:t>
            </a:r>
          </a:p>
          <a:p>
            <a:pPr lvl="1"/>
            <a:r>
              <a:rPr lang="en-US" dirty="0" err="1"/>
              <a:t>geopy</a:t>
            </a:r>
            <a:r>
              <a:rPr lang="en-US" dirty="0"/>
              <a:t>: reverse geolocation</a:t>
            </a:r>
          </a:p>
        </p:txBody>
      </p:sp>
      <p:cxnSp>
        <p:nvCxnSpPr>
          <p:cNvPr id="75" name="Прямая соединительная линия 74" descr="Первый разделитель на слайде">
            <a:extLst>
              <a:ext uri="{FF2B5EF4-FFF2-40B4-BE49-F238E27FC236}">
                <a16:creationId xmlns:a16="http://schemas.microsoft.com/office/drawing/2014/main" id="{1D5BA55A-3253-4F3B-A32A-5A12ECE65A55}"/>
              </a:ext>
              <a:ext uri="{C183D7F6-B498-43B3-948B-1728B52AA6E4}">
                <adec:decorative xmlns:adec="http://schemas.microsoft.com/office/drawing/2017/decorative" val="1"/>
              </a:ext>
            </a:extLst>
          </p:cNvPr>
          <p:cNvCxnSpPr>
            <a:cxnSpLocks/>
          </p:cNvCxnSpPr>
          <p:nvPr/>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Прямая соединительная линия 76" descr="Второй разделитель на слайде">
            <a:extLst>
              <a:ext uri="{FF2B5EF4-FFF2-40B4-BE49-F238E27FC236}">
                <a16:creationId xmlns:a16="http://schemas.microsoft.com/office/drawing/2014/main" id="{50250EBA-885D-4E6F-B841-92A9B8FBBB6F}"/>
              </a:ext>
              <a:ext uri="{C183D7F6-B498-43B3-948B-1728B52AA6E4}">
                <adec:decorative xmlns:adec="http://schemas.microsoft.com/office/drawing/2017/decorative" val="1"/>
              </a:ext>
            </a:extLst>
          </p:cNvPr>
          <p:cNvCxnSpPr>
            <a:cxnSpLocks/>
          </p:cNvCxnSpPr>
          <p:nvPr/>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368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id="{68F35FE5-0290-47F2-B7E6-3CC40E48D781}"/>
              </a:ext>
            </a:extLst>
          </p:cNvPr>
          <p:cNvSpPr>
            <a:spLocks noGrp="1"/>
          </p:cNvSpPr>
          <p:nvPr>
            <p:ph type="title"/>
          </p:nvPr>
        </p:nvSpPr>
        <p:spPr/>
        <p:txBody>
          <a:bodyPr rtlCol="0"/>
          <a:lstStyle/>
          <a:p>
            <a:r>
              <a:rPr lang="en-US" b="1" dirty="0"/>
              <a:t>City </a:t>
            </a:r>
            <a:r>
              <a:rPr lang="en-US" b="1" dirty="0" err="1"/>
              <a:t>partitionning</a:t>
            </a:r>
            <a:endParaRPr lang="en-US" b="1" dirty="0"/>
          </a:p>
        </p:txBody>
      </p:sp>
      <p:sp>
        <p:nvSpPr>
          <p:cNvPr id="10" name="Текст 9">
            <a:extLst>
              <a:ext uri="{FF2B5EF4-FFF2-40B4-BE49-F238E27FC236}">
                <a16:creationId xmlns:a16="http://schemas.microsoft.com/office/drawing/2014/main" id="{E1B34DAC-653D-4287-8375-0858E3DB01F9}"/>
              </a:ext>
            </a:extLst>
          </p:cNvPr>
          <p:cNvSpPr>
            <a:spLocks noGrp="1"/>
          </p:cNvSpPr>
          <p:nvPr>
            <p:ph type="body" sz="quarter" idx="13"/>
          </p:nvPr>
        </p:nvSpPr>
        <p:spPr>
          <a:xfrm>
            <a:off x="431800" y="1097280"/>
            <a:ext cx="2951163" cy="4735195"/>
          </a:xfrm>
        </p:spPr>
        <p:txBody>
          <a:bodyPr rtlCol="0"/>
          <a:lstStyle/>
          <a:p>
            <a:pPr marL="0" indent="0">
              <a:buNone/>
            </a:pPr>
            <a:r>
              <a:rPr lang="en-US" dirty="0"/>
              <a:t>We create a grid of area candidates, </a:t>
            </a:r>
            <a:r>
              <a:rPr lang="en-US" dirty="0" err="1"/>
              <a:t>equaly</a:t>
            </a:r>
            <a:r>
              <a:rPr lang="en-US" dirty="0"/>
              <a:t> spaced, centered around city center and within ~15km. Our neighborhoods will be defined as circular areas with a radius of 500 meters, so our neighborhood centers will be 1000 meters apart.</a:t>
            </a:r>
          </a:p>
        </p:txBody>
      </p:sp>
      <p:sp>
        <p:nvSpPr>
          <p:cNvPr id="4" name="Номер слайда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rtlCol="0"/>
          <a:lstStyle/>
          <a:p>
            <a:pPr rtl="0"/>
            <a:fld id="{19B51A1E-902D-48AF-9020-955120F399B6}" type="slidenum">
              <a:rPr lang="ru-RU" smtClean="0"/>
              <a:pPr rtl="0"/>
              <a:t>4</a:t>
            </a:fld>
            <a:endParaRPr lang="ru-RU" dirty="0"/>
          </a:p>
        </p:txBody>
      </p:sp>
      <p:pic>
        <p:nvPicPr>
          <p:cNvPr id="9" name="Рисунок 8">
            <a:extLst>
              <a:ext uri="{FF2B5EF4-FFF2-40B4-BE49-F238E27FC236}">
                <a16:creationId xmlns:a16="http://schemas.microsoft.com/office/drawing/2014/main" id="{3E88845D-D8BB-471C-845C-FAEBA8E1A20F}"/>
              </a:ext>
            </a:extLst>
          </p:cNvPr>
          <p:cNvPicPr>
            <a:picLocks noGrp="1" noChangeAspect="1"/>
          </p:cNvPicPr>
          <p:nvPr>
            <p:ph type="pic" sz="quarter" idx="12"/>
          </p:nvPr>
        </p:nvPicPr>
        <p:blipFill>
          <a:blip r:embed="rId3"/>
          <a:srcRect l="2517" r="2517"/>
          <a:stretch>
            <a:fillRect/>
          </a:stretch>
        </p:blipFill>
        <p:spPr>
          <a:prstGeom prst="rect">
            <a:avLst/>
          </a:prstGeom>
        </p:spPr>
      </p:pic>
    </p:spTree>
    <p:extLst>
      <p:ext uri="{BB962C8B-B14F-4D97-AF65-F5344CB8AC3E}">
        <p14:creationId xmlns:p14="http://schemas.microsoft.com/office/powerpoint/2010/main" val="3797378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id="{68F35FE5-0290-47F2-B7E6-3CC40E48D781}"/>
              </a:ext>
            </a:extLst>
          </p:cNvPr>
          <p:cNvSpPr>
            <a:spLocks noGrp="1"/>
          </p:cNvSpPr>
          <p:nvPr>
            <p:ph type="title"/>
          </p:nvPr>
        </p:nvSpPr>
        <p:spPr/>
        <p:txBody>
          <a:bodyPr rtlCol="0"/>
          <a:lstStyle/>
          <a:p>
            <a:r>
              <a:rPr lang="en-US" b="1" dirty="0"/>
              <a:t>Methodology</a:t>
            </a:r>
          </a:p>
        </p:txBody>
      </p:sp>
      <p:sp>
        <p:nvSpPr>
          <p:cNvPr id="10" name="Текст 9">
            <a:extLst>
              <a:ext uri="{FF2B5EF4-FFF2-40B4-BE49-F238E27FC236}">
                <a16:creationId xmlns:a16="http://schemas.microsoft.com/office/drawing/2014/main" id="{E1B34DAC-653D-4287-8375-0858E3DB01F9}"/>
              </a:ext>
            </a:extLst>
          </p:cNvPr>
          <p:cNvSpPr>
            <a:spLocks noGrp="1"/>
          </p:cNvSpPr>
          <p:nvPr>
            <p:ph type="body" sz="quarter" idx="13"/>
          </p:nvPr>
        </p:nvSpPr>
        <p:spPr>
          <a:xfrm>
            <a:off x="431800" y="1097280"/>
            <a:ext cx="2951163" cy="4735195"/>
          </a:xfrm>
        </p:spPr>
        <p:txBody>
          <a:bodyPr rtlCol="0"/>
          <a:lstStyle/>
          <a:p>
            <a:pPr marL="0" indent="0">
              <a:buNone/>
            </a:pPr>
            <a:r>
              <a:rPr lang="en-US" dirty="0"/>
              <a:t>Foursquare Now that we have our location candidates, let's use Foursquare API to get info on parks in each neighborhood.</a:t>
            </a:r>
          </a:p>
        </p:txBody>
      </p:sp>
      <p:sp>
        <p:nvSpPr>
          <p:cNvPr id="4" name="Номер слайда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rtlCol="0"/>
          <a:lstStyle/>
          <a:p>
            <a:pPr rtl="0"/>
            <a:fld id="{19B51A1E-902D-48AF-9020-955120F399B6}" type="slidenum">
              <a:rPr lang="ru-RU" smtClean="0"/>
              <a:pPr rtl="0"/>
              <a:t>5</a:t>
            </a:fld>
            <a:endParaRPr lang="ru-RU" dirty="0"/>
          </a:p>
        </p:txBody>
      </p:sp>
      <p:pic>
        <p:nvPicPr>
          <p:cNvPr id="6" name="Рисунок 5">
            <a:extLst>
              <a:ext uri="{FF2B5EF4-FFF2-40B4-BE49-F238E27FC236}">
                <a16:creationId xmlns:a16="http://schemas.microsoft.com/office/drawing/2014/main" id="{2882E62F-F5F7-42DA-8F7E-43CDF9A3EED3}"/>
              </a:ext>
            </a:extLst>
          </p:cNvPr>
          <p:cNvPicPr>
            <a:picLocks noGrp="1" noChangeAspect="1"/>
          </p:cNvPicPr>
          <p:nvPr>
            <p:ph type="pic" sz="quarter" idx="12"/>
          </p:nvPr>
        </p:nvPicPr>
        <p:blipFill>
          <a:blip r:embed="rId3"/>
          <a:srcRect l="2121" r="2121"/>
          <a:stretch>
            <a:fillRect/>
          </a:stretch>
        </p:blipFill>
        <p:spPr>
          <a:prstGeom prst="rect">
            <a:avLst/>
          </a:prstGeom>
        </p:spPr>
      </p:pic>
    </p:spTree>
    <p:extLst>
      <p:ext uri="{BB962C8B-B14F-4D97-AF65-F5344CB8AC3E}">
        <p14:creationId xmlns:p14="http://schemas.microsoft.com/office/powerpoint/2010/main" val="2332914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id="{68F35FE5-0290-47F2-B7E6-3CC40E48D781}"/>
              </a:ext>
            </a:extLst>
          </p:cNvPr>
          <p:cNvSpPr>
            <a:spLocks noGrp="1"/>
          </p:cNvSpPr>
          <p:nvPr>
            <p:ph type="title"/>
          </p:nvPr>
        </p:nvSpPr>
        <p:spPr/>
        <p:txBody>
          <a:bodyPr rtlCol="0"/>
          <a:lstStyle/>
          <a:p>
            <a:r>
              <a:rPr lang="en-US" b="1" dirty="0"/>
              <a:t>Clustering result</a:t>
            </a:r>
          </a:p>
        </p:txBody>
      </p:sp>
      <p:sp>
        <p:nvSpPr>
          <p:cNvPr id="10" name="Текст 9">
            <a:extLst>
              <a:ext uri="{FF2B5EF4-FFF2-40B4-BE49-F238E27FC236}">
                <a16:creationId xmlns:a16="http://schemas.microsoft.com/office/drawing/2014/main" id="{E1B34DAC-653D-4287-8375-0858E3DB01F9}"/>
              </a:ext>
            </a:extLst>
          </p:cNvPr>
          <p:cNvSpPr>
            <a:spLocks noGrp="1"/>
          </p:cNvSpPr>
          <p:nvPr>
            <p:ph type="body" sz="quarter" idx="13"/>
          </p:nvPr>
        </p:nvSpPr>
        <p:spPr>
          <a:xfrm>
            <a:off x="431800" y="1097280"/>
            <a:ext cx="2951163" cy="4735195"/>
          </a:xfrm>
        </p:spPr>
        <p:txBody>
          <a:bodyPr rtlCol="0"/>
          <a:lstStyle/>
          <a:p>
            <a:pPr marL="0" indent="0">
              <a:buNone/>
            </a:pPr>
            <a:r>
              <a:rPr lang="en-US" dirty="0"/>
              <a:t>We cluster those bad locations to create centers of zones containing bad locations. Those zones, their centers and addresses will be the final result of our analysis.</a:t>
            </a:r>
          </a:p>
        </p:txBody>
      </p:sp>
      <p:sp>
        <p:nvSpPr>
          <p:cNvPr id="4" name="Номер слайда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rtlCol="0"/>
          <a:lstStyle/>
          <a:p>
            <a:pPr rtl="0"/>
            <a:fld id="{19B51A1E-902D-48AF-9020-955120F399B6}" type="slidenum">
              <a:rPr lang="ru-RU" smtClean="0"/>
              <a:pPr rtl="0"/>
              <a:t>6</a:t>
            </a:fld>
            <a:endParaRPr lang="ru-RU" dirty="0"/>
          </a:p>
        </p:txBody>
      </p:sp>
      <p:pic>
        <p:nvPicPr>
          <p:cNvPr id="5" name="Рисунок 4">
            <a:extLst>
              <a:ext uri="{FF2B5EF4-FFF2-40B4-BE49-F238E27FC236}">
                <a16:creationId xmlns:a16="http://schemas.microsoft.com/office/drawing/2014/main" id="{3AC9F9C9-A6E4-4716-83C8-D5B2FFB030D1}"/>
              </a:ext>
            </a:extLst>
          </p:cNvPr>
          <p:cNvPicPr>
            <a:picLocks noGrp="1" noChangeAspect="1"/>
          </p:cNvPicPr>
          <p:nvPr>
            <p:ph type="pic" sz="quarter" idx="12"/>
          </p:nvPr>
        </p:nvPicPr>
        <p:blipFill>
          <a:blip r:embed="rId3"/>
          <a:srcRect t="7671" b="7671"/>
          <a:stretch>
            <a:fillRect/>
          </a:stretch>
        </p:blipFill>
        <p:spPr>
          <a:prstGeom prst="rect">
            <a:avLst/>
          </a:prstGeom>
        </p:spPr>
      </p:pic>
    </p:spTree>
    <p:extLst>
      <p:ext uri="{BB962C8B-B14F-4D97-AF65-F5344CB8AC3E}">
        <p14:creationId xmlns:p14="http://schemas.microsoft.com/office/powerpoint/2010/main" val="95276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Рисунок 7" descr="Изображение левой панели">
            <a:extLst>
              <a:ext uri="{FF2B5EF4-FFF2-40B4-BE49-F238E27FC236}">
                <a16:creationId xmlns:a16="http://schemas.microsoft.com/office/drawing/2014/main" id="{ED8B39DD-303E-47F7-92C7-94E7D5FCB9F5}"/>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86714" y="86714"/>
            <a:ext cx="6009285" cy="6684572"/>
          </a:xfrm>
        </p:spPr>
      </p:pic>
      <p:sp>
        <p:nvSpPr>
          <p:cNvPr id="6" name="Заголовок 5">
            <a:extLst>
              <a:ext uri="{FF2B5EF4-FFF2-40B4-BE49-F238E27FC236}">
                <a16:creationId xmlns:a16="http://schemas.microsoft.com/office/drawing/2014/main" id="{2E3EA56B-BEB0-4656-A20B-D15F03B7ACA1}"/>
              </a:ext>
            </a:extLst>
          </p:cNvPr>
          <p:cNvSpPr>
            <a:spLocks noGrp="1"/>
          </p:cNvSpPr>
          <p:nvPr>
            <p:ph type="ctrTitle"/>
          </p:nvPr>
        </p:nvSpPr>
        <p:spPr>
          <a:xfrm>
            <a:off x="6095999" y="86714"/>
            <a:ext cx="6009287" cy="3483098"/>
          </a:xfrm>
        </p:spPr>
        <p:txBody>
          <a:bodyPr rtlCol="0"/>
          <a:lstStyle/>
          <a:p>
            <a:r>
              <a:rPr lang="en-US" dirty="0"/>
              <a:t>Conclusion</a:t>
            </a:r>
            <a:endParaRPr lang="ru-RU" dirty="0"/>
          </a:p>
        </p:txBody>
      </p:sp>
      <p:sp>
        <p:nvSpPr>
          <p:cNvPr id="7" name="Подзаголовок 6">
            <a:extLst>
              <a:ext uri="{FF2B5EF4-FFF2-40B4-BE49-F238E27FC236}">
                <a16:creationId xmlns:a16="http://schemas.microsoft.com/office/drawing/2014/main" id="{DA0FE6D5-D475-4CBB-A6C2-E3D991A36891}"/>
              </a:ext>
            </a:extLst>
          </p:cNvPr>
          <p:cNvSpPr>
            <a:spLocks noGrp="1"/>
          </p:cNvSpPr>
          <p:nvPr>
            <p:ph type="subTitle" idx="1"/>
          </p:nvPr>
        </p:nvSpPr>
        <p:spPr>
          <a:xfrm>
            <a:off x="6095999" y="3590035"/>
            <a:ext cx="6009287" cy="2381059"/>
          </a:xfrm>
        </p:spPr>
        <p:txBody>
          <a:bodyPr rtlCol="0"/>
          <a:lstStyle/>
          <a:p>
            <a:r>
              <a:rPr lang="en-US" dirty="0"/>
              <a:t>This project can be reused for other cities, just think about changing clustering size to adapt to your city.</a:t>
            </a:r>
          </a:p>
          <a:p>
            <a:r>
              <a:rPr lang="en-US" dirty="0"/>
              <a:t>It's very far from being perfect, a lot of work can be done, other source of data can be found, but in the end the result seams to correlate with the real world, when we know the city, the area predicted seams correct.</a:t>
            </a:r>
          </a:p>
        </p:txBody>
      </p:sp>
      <p:grpSp>
        <p:nvGrpSpPr>
          <p:cNvPr id="60" name="Группа 59" title="геометрическая фигура">
            <a:extLst>
              <a:ext uri="{FF2B5EF4-FFF2-40B4-BE49-F238E27FC236}">
                <a16:creationId xmlns:a16="http://schemas.microsoft.com/office/drawing/2014/main" id="{502D7333-D43E-4F9D-B14F-59FA693F743A}"/>
              </a:ext>
            </a:extLst>
          </p:cNvPr>
          <p:cNvGrpSpPr/>
          <p:nvPr/>
        </p:nvGrpSpPr>
        <p:grpSpPr>
          <a:xfrm>
            <a:off x="8203224" y="-109"/>
            <a:ext cx="3081180" cy="3011457"/>
            <a:chOff x="8203224" y="-109"/>
            <a:chExt cx="3081180" cy="3011457"/>
          </a:xfrm>
        </p:grpSpPr>
        <p:sp>
          <p:nvSpPr>
            <p:cNvPr id="50" name="Полилиния: Фигура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51" name="Полилиния: Фигура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52" name="Полилиния: Фигура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53" name="Полилиния: Фигура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54" name="Полилиния: Фигура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55" name="Полилиния: Фигура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grpSp>
      <p:sp>
        <p:nvSpPr>
          <p:cNvPr id="5" name="Номер слайда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rtlCol="0"/>
          <a:lstStyle/>
          <a:p>
            <a:pPr rtl="0"/>
            <a:fld id="{19B51A1E-902D-48AF-9020-955120F399B6}" type="slidenum">
              <a:rPr lang="ru-RU" smtClean="0"/>
              <a:pPr rtl="0"/>
              <a:t>7</a:t>
            </a:fld>
            <a:endParaRPr lang="ru-RU" dirty="0"/>
          </a:p>
        </p:txBody>
      </p:sp>
    </p:spTree>
    <p:extLst>
      <p:ext uri="{BB962C8B-B14F-4D97-AF65-F5344CB8AC3E}">
        <p14:creationId xmlns:p14="http://schemas.microsoft.com/office/powerpoint/2010/main" val="2037263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descr="Пейзаж&#10;&#10;Описание создано с очень высокой степенью достоверности">
            <a:extLst>
              <a:ext uri="{FF2B5EF4-FFF2-40B4-BE49-F238E27FC236}">
                <a16:creationId xmlns:a16="http://schemas.microsoft.com/office/drawing/2014/main" id="{7DD607C7-7CF7-4A0F-BFF7-6F3C46205E68}"/>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l="11" r="11"/>
          <a:stretch>
            <a:fillRect/>
          </a:stretch>
        </p:blipFill>
        <p:spPr/>
      </p:pic>
      <p:sp>
        <p:nvSpPr>
          <p:cNvPr id="3" name="Заголовок 2">
            <a:extLst>
              <a:ext uri="{FF2B5EF4-FFF2-40B4-BE49-F238E27FC236}">
                <a16:creationId xmlns:a16="http://schemas.microsoft.com/office/drawing/2014/main" id="{EBDC24D3-EEF0-4B69-A174-E4DFF7884894}"/>
              </a:ext>
            </a:extLst>
          </p:cNvPr>
          <p:cNvSpPr>
            <a:spLocks noGrp="1"/>
          </p:cNvSpPr>
          <p:nvPr>
            <p:ph type="ctrTitle"/>
          </p:nvPr>
        </p:nvSpPr>
        <p:spPr/>
        <p:txBody>
          <a:bodyPr rtlCol="0"/>
          <a:lstStyle/>
          <a:p>
            <a:r>
              <a:rPr lang="en-US" dirty="0"/>
              <a:t>Thanks for attention!</a:t>
            </a:r>
            <a:endParaRPr lang="ru-RU" dirty="0"/>
          </a:p>
        </p:txBody>
      </p:sp>
      <p:cxnSp>
        <p:nvCxnSpPr>
          <p:cNvPr id="5" name="Прямая соединительная линия 4" descr="Разделитель">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Подзаголовок 6">
            <a:extLst>
              <a:ext uri="{FF2B5EF4-FFF2-40B4-BE49-F238E27FC236}">
                <a16:creationId xmlns:a16="http://schemas.microsoft.com/office/drawing/2014/main" id="{ACCCCDAD-0E0B-437F-8CAA-0536470B2E2F}"/>
              </a:ext>
            </a:extLst>
          </p:cNvPr>
          <p:cNvSpPr>
            <a:spLocks noGrp="1"/>
          </p:cNvSpPr>
          <p:nvPr>
            <p:ph type="subTitle" idx="1"/>
          </p:nvPr>
        </p:nvSpPr>
        <p:spPr/>
        <p:txBody>
          <a:bodyPr rtlCol="0"/>
          <a:lstStyle/>
          <a:p>
            <a:pPr rtl="0"/>
            <a:r>
              <a:rPr lang="en-US" dirty="0"/>
              <a:t>Denis </a:t>
            </a:r>
            <a:r>
              <a:rPr lang="en-US" dirty="0" err="1"/>
              <a:t>Shlyakhtin</a:t>
            </a:r>
            <a:endParaRPr lang="ru-RU" dirty="0"/>
          </a:p>
        </p:txBody>
      </p:sp>
      <p:pic>
        <p:nvPicPr>
          <p:cNvPr id="13" name="Графический объект 12" descr="Пользователь" title="Значок — имя докладчика">
            <a:extLst>
              <a:ext uri="{FF2B5EF4-FFF2-40B4-BE49-F238E27FC236}">
                <a16:creationId xmlns:a16="http://schemas.microsoft.com/office/drawing/2014/main" id="{708AF784-88DE-4E89-A28B-BECD54FC11C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84624" y="3886690"/>
            <a:ext cx="164463" cy="164463"/>
          </a:xfrm>
          <a:prstGeom prst="rect">
            <a:avLst/>
          </a:prstGeom>
        </p:spPr>
      </p:pic>
      <p:pic>
        <p:nvPicPr>
          <p:cNvPr id="15" name="Графический объект 14" descr="Смартфон" title="Значок — номер телефона докладчика">
            <a:extLst>
              <a:ext uri="{FF2B5EF4-FFF2-40B4-BE49-F238E27FC236}">
                <a16:creationId xmlns:a16="http://schemas.microsoft.com/office/drawing/2014/main" id="{E276E47B-4C08-4FEC-AAE8-3DCCBA7EE72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84624" y="4196776"/>
            <a:ext cx="164463" cy="164463"/>
          </a:xfrm>
          <a:prstGeom prst="rect">
            <a:avLst/>
          </a:prstGeom>
        </p:spPr>
      </p:pic>
      <p:pic>
        <p:nvPicPr>
          <p:cNvPr id="14" name="Графический объект 13" descr="Конверт" title="Значок — адрес электронной почты докладчика">
            <a:extLst>
              <a:ext uri="{FF2B5EF4-FFF2-40B4-BE49-F238E27FC236}">
                <a16:creationId xmlns:a16="http://schemas.microsoft.com/office/drawing/2014/main" id="{4F2D4997-93AD-4A62-8488-4572923DB81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284624" y="4530964"/>
            <a:ext cx="164463" cy="164463"/>
          </a:xfrm>
          <a:prstGeom prst="rect">
            <a:avLst/>
          </a:prstGeom>
        </p:spPr>
      </p:pic>
      <p:pic>
        <p:nvPicPr>
          <p:cNvPr id="30" name="Графический объект 29" descr="Мир">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843614"/>
            <a:ext cx="170088" cy="170088"/>
          </a:xfrm>
          <a:prstGeom prst="rect">
            <a:avLst/>
          </a:prstGeom>
        </p:spPr>
      </p:pic>
      <p:sp>
        <p:nvSpPr>
          <p:cNvPr id="4" name="Текст 3">
            <a:extLst>
              <a:ext uri="{FF2B5EF4-FFF2-40B4-BE49-F238E27FC236}">
                <a16:creationId xmlns:a16="http://schemas.microsoft.com/office/drawing/2014/main" id="{E575E2EF-BA82-47B8-8DAC-D7F354D9C19D}"/>
              </a:ext>
            </a:extLst>
          </p:cNvPr>
          <p:cNvSpPr>
            <a:spLocks noGrp="1"/>
          </p:cNvSpPr>
          <p:nvPr>
            <p:ph type="body" sz="quarter" idx="13"/>
          </p:nvPr>
        </p:nvSpPr>
        <p:spPr/>
        <p:txBody>
          <a:bodyPr/>
          <a:lstStyle/>
          <a:p>
            <a:endParaRPr lang="ru-RU"/>
          </a:p>
        </p:txBody>
      </p:sp>
      <p:sp>
        <p:nvSpPr>
          <p:cNvPr id="8" name="Текст 7">
            <a:extLst>
              <a:ext uri="{FF2B5EF4-FFF2-40B4-BE49-F238E27FC236}">
                <a16:creationId xmlns:a16="http://schemas.microsoft.com/office/drawing/2014/main" id="{D0C01593-437F-4624-8C42-1405C3E7AA00}"/>
              </a:ext>
            </a:extLst>
          </p:cNvPr>
          <p:cNvSpPr>
            <a:spLocks noGrp="1"/>
          </p:cNvSpPr>
          <p:nvPr>
            <p:ph type="body" sz="quarter" idx="14"/>
          </p:nvPr>
        </p:nvSpPr>
        <p:spPr/>
        <p:txBody>
          <a:bodyPr/>
          <a:lstStyle/>
          <a:p>
            <a:endParaRPr lang="ru-RU"/>
          </a:p>
        </p:txBody>
      </p:sp>
      <p:sp>
        <p:nvSpPr>
          <p:cNvPr id="12" name="Текст 11">
            <a:extLst>
              <a:ext uri="{FF2B5EF4-FFF2-40B4-BE49-F238E27FC236}">
                <a16:creationId xmlns:a16="http://schemas.microsoft.com/office/drawing/2014/main" id="{B019FBFB-90CC-40BD-A340-06C611050229}"/>
              </a:ext>
            </a:extLst>
          </p:cNvPr>
          <p:cNvSpPr>
            <a:spLocks noGrp="1"/>
          </p:cNvSpPr>
          <p:nvPr>
            <p:ph type="body" sz="quarter" idx="16"/>
          </p:nvPr>
        </p:nvSpPr>
        <p:spPr/>
        <p:txBody>
          <a:bodyPr/>
          <a:lstStyle/>
          <a:p>
            <a:endParaRPr lang="ru-RU"/>
          </a:p>
        </p:txBody>
      </p:sp>
      <p:sp>
        <p:nvSpPr>
          <p:cNvPr id="17" name="Рисунок 16">
            <a:extLst>
              <a:ext uri="{FF2B5EF4-FFF2-40B4-BE49-F238E27FC236}">
                <a16:creationId xmlns:a16="http://schemas.microsoft.com/office/drawing/2014/main" id="{A062632D-9F68-4D6F-B369-6FE6EAB62053}"/>
              </a:ext>
            </a:extLst>
          </p:cNvPr>
          <p:cNvSpPr>
            <a:spLocks noGrp="1"/>
          </p:cNvSpPr>
          <p:nvPr>
            <p:ph type="pic" sz="quarter" idx="15"/>
          </p:nvPr>
        </p:nvSpPr>
        <p:spPr/>
      </p:sp>
    </p:spTree>
    <p:extLst>
      <p:ext uri="{BB962C8B-B14F-4D97-AF65-F5344CB8AC3E}">
        <p14:creationId xmlns:p14="http://schemas.microsoft.com/office/powerpoint/2010/main" val="2201429680"/>
      </p:ext>
    </p:extLst>
  </p:cSld>
  <p:clrMapOvr>
    <a:masterClrMapping/>
  </p:clrMapOvr>
</p:sld>
</file>

<file path=ppt/theme/theme1.xml><?xml version="1.0" encoding="utf-8"?>
<a:theme xmlns:a="http://schemas.openxmlformats.org/drawingml/2006/main" name="Тема Offic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Office_19716576_TF16411175.potx" id="{CF872717-A9DD-4D89-9D3B-10BC5348018B}" vid="{87C666A2-DF52-494E-9BA8-A65930750C1B}"/>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Зеленая презентация</Template>
  <TotalTime>0</TotalTime>
  <Words>403</Words>
  <Application>Microsoft Office PowerPoint</Application>
  <PresentationFormat>Широкоэкранный</PresentationFormat>
  <Paragraphs>35</Paragraphs>
  <Slides>8</Slides>
  <Notes>8</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8</vt:i4>
      </vt:variant>
    </vt:vector>
  </HeadingPairs>
  <TitlesOfParts>
    <vt:vector size="14" baseType="lpstr">
      <vt:lpstr>Arial</vt:lpstr>
      <vt:lpstr>Calibri</vt:lpstr>
      <vt:lpstr>Calibri Light</vt:lpstr>
      <vt:lpstr>Rockwell</vt:lpstr>
      <vt:lpstr>Times New Roman</vt:lpstr>
      <vt:lpstr>Тема Office</vt:lpstr>
      <vt:lpstr> city against nature </vt:lpstr>
      <vt:lpstr>Introduction</vt:lpstr>
      <vt:lpstr>Data preparation</vt:lpstr>
      <vt:lpstr>City partitionning</vt:lpstr>
      <vt:lpstr>Methodology</vt:lpstr>
      <vt:lpstr>Clustering result</vt:lpstr>
      <vt:lpstr>Conclusion</vt:lpstr>
      <vt:lpstr>Thanks for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2021-06-07T20:57:53Z</dcterms:created>
  <dcterms:modified xsi:type="dcterms:W3CDTF">2021-06-07T21:33:44Z</dcterms:modified>
</cp:coreProperties>
</file>